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9"/>
  </p:notesMasterIdLst>
  <p:sldIdLst>
    <p:sldId id="323" r:id="rId2"/>
    <p:sldId id="320" r:id="rId3"/>
    <p:sldId id="317" r:id="rId4"/>
    <p:sldId id="318" r:id="rId5"/>
    <p:sldId id="319" r:id="rId6"/>
    <p:sldId id="325" r:id="rId7"/>
    <p:sldId id="334" r:id="rId8"/>
    <p:sldId id="326" r:id="rId9"/>
    <p:sldId id="316" r:id="rId10"/>
    <p:sldId id="264" r:id="rId11"/>
    <p:sldId id="265" r:id="rId12"/>
    <p:sldId id="337" r:id="rId13"/>
    <p:sldId id="338" r:id="rId14"/>
    <p:sldId id="302" r:id="rId15"/>
    <p:sldId id="305" r:id="rId16"/>
    <p:sldId id="310" r:id="rId17"/>
    <p:sldId id="308" r:id="rId18"/>
    <p:sldId id="335" r:id="rId19"/>
    <p:sldId id="313" r:id="rId20"/>
    <p:sldId id="272" r:id="rId21"/>
    <p:sldId id="271" r:id="rId22"/>
    <p:sldId id="269" r:id="rId23"/>
    <p:sldId id="303" r:id="rId24"/>
    <p:sldId id="277" r:id="rId25"/>
    <p:sldId id="288" r:id="rId26"/>
    <p:sldId id="289" r:id="rId27"/>
    <p:sldId id="290" r:id="rId28"/>
    <p:sldId id="270" r:id="rId29"/>
    <p:sldId id="279" r:id="rId30"/>
    <p:sldId id="278" r:id="rId31"/>
    <p:sldId id="284" r:id="rId32"/>
    <p:sldId id="282" r:id="rId33"/>
    <p:sldId id="285" r:id="rId34"/>
    <p:sldId id="283" r:id="rId35"/>
    <p:sldId id="301" r:id="rId36"/>
    <p:sldId id="287" r:id="rId37"/>
    <p:sldId id="291" r:id="rId38"/>
    <p:sldId id="336" r:id="rId39"/>
    <p:sldId id="314" r:id="rId40"/>
    <p:sldId id="315" r:id="rId41"/>
    <p:sldId id="297" r:id="rId42"/>
    <p:sldId id="296" r:id="rId43"/>
    <p:sldId id="295" r:id="rId44"/>
    <p:sldId id="304" r:id="rId45"/>
    <p:sldId id="309" r:id="rId46"/>
    <p:sldId id="281" r:id="rId47"/>
    <p:sldId id="31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59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A6EDE-08ED-458D-8AA2-7A6D0371422A}" type="datetimeFigureOut">
              <a:rPr lang="en-US" smtClean="0"/>
              <a:pPr/>
              <a:t>10/3/2009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59297A-5940-4C9B-87C6-1B1B90C3A4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59297A-5940-4C9B-87C6-1B1B90C3A49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59297A-5940-4C9B-87C6-1B1B90C3A495}"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D339A1A8-B0FD-4F52-9BED-83DDFB860CCB}" type="slidenum">
              <a:rPr lang="en-US" smtClean="0"/>
              <a:pPr/>
              <a:t>3</a:t>
            </a:fld>
            <a:endParaRPr 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r>
              <a:rPr lang="en-US" dirty="0" smtClean="0"/>
              <a:t>George Muller was a pastor in England during the 1800s. He lived in an age where no one looked to God to do anything unusual. They no longer trusted God to answer prayers. They had so little faith. Mr. Mueller wanted the people to learn that God was a faithful prayer-answering God.  Three weeks after George Muller got married to Mary, they decided together that whenever they had a financial need, they would never talk to anyone about it, but would only speak to God. And they claimed Matthew 6:33. During his ministry in Bristol, Mr. Muller started the Scriptural Knowledge Institute to distribute Bibles and to give religious instruction. And he also began an orphanage.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64C97712-2428-4843-8E89-A46DD21A8824}" type="slidenum">
              <a:rPr lang="en-US" smtClean="0"/>
              <a:pPr/>
              <a:t>4</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r>
              <a:rPr lang="en-US" smtClean="0"/>
              <a:t>Do you know how much George Mueller received in answer to prayer? Mr. Mueller received the equivalent in today’s dollars of $180,000,000.</a:t>
            </a:r>
          </a:p>
        </p:txBody>
      </p:sp>
      <p:sp>
        <p:nvSpPr>
          <p:cNvPr id="212996" name="Slide Number Placeholder 3"/>
          <p:cNvSpPr>
            <a:spLocks noGrp="1"/>
          </p:cNvSpPr>
          <p:nvPr>
            <p:ph type="sldNum" sz="quarter" idx="5"/>
          </p:nvPr>
        </p:nvSpPr>
        <p:spPr>
          <a:noFill/>
        </p:spPr>
        <p:txBody>
          <a:bodyPr/>
          <a:lstStyle/>
          <a:p>
            <a:fld id="{8116358D-7A8D-49C5-AD74-A8A38411950B}"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59297A-5940-4C9B-87C6-1B1B90C3A495}"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59297A-5940-4C9B-87C6-1B1B90C3A495}"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lived a life of</a:t>
            </a:r>
            <a:r>
              <a:rPr lang="en-US" baseline="0" dirty="0" smtClean="0"/>
              <a:t> utter dependence on the Father. He lived a life of entire submission to the Father’s will. Jesus was nothing and God was everything.</a:t>
            </a:r>
            <a:endParaRPr lang="en-US" dirty="0"/>
          </a:p>
        </p:txBody>
      </p:sp>
      <p:sp>
        <p:nvSpPr>
          <p:cNvPr id="4" name="Slide Number Placeholder 3"/>
          <p:cNvSpPr>
            <a:spLocks noGrp="1"/>
          </p:cNvSpPr>
          <p:nvPr>
            <p:ph type="sldNum" sz="quarter" idx="10"/>
          </p:nvPr>
        </p:nvSpPr>
        <p:spPr/>
        <p:txBody>
          <a:bodyPr/>
          <a:lstStyle/>
          <a:p>
            <a:fld id="{F859297A-5940-4C9B-87C6-1B1B90C3A495}"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59297A-5940-4C9B-87C6-1B1B90C3A495}" type="slidenum">
              <a:rPr lang="en-US" smtClean="0"/>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59297A-5940-4C9B-87C6-1B1B90C3A495}"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8F822E9-B762-4097-A25B-A9843DFB5AE2}" type="datetimeFigureOut">
              <a:rPr lang="en-US" smtClean="0"/>
              <a:pPr/>
              <a:t>10/3/2009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AA48763-D751-44EE-9B8A-7C825E93924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F822E9-B762-4097-A25B-A9843DFB5AE2}"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48763-D751-44EE-9B8A-7C825E9392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F822E9-B762-4097-A25B-A9843DFB5AE2}"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48763-D751-44EE-9B8A-7C825E9392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F822E9-B762-4097-A25B-A9843DFB5AE2}"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48763-D751-44EE-9B8A-7C825E9392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F822E9-B762-4097-A25B-A9843DFB5AE2}"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AA48763-D751-44EE-9B8A-7C825E93924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F822E9-B762-4097-A25B-A9843DFB5AE2}" type="datetimeFigureOut">
              <a:rPr lang="en-US" smtClean="0"/>
              <a:pPr/>
              <a:t>10/3/2009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48763-D751-44EE-9B8A-7C825E9392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F822E9-B762-4097-A25B-A9843DFB5AE2}" type="datetimeFigureOut">
              <a:rPr lang="en-US" smtClean="0"/>
              <a:pPr/>
              <a:t>10/3/2009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48763-D751-44EE-9B8A-7C825E9392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F822E9-B762-4097-A25B-A9843DFB5AE2}" type="datetimeFigureOut">
              <a:rPr lang="en-US" smtClean="0"/>
              <a:pPr/>
              <a:t>10/3/2009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48763-D751-44EE-9B8A-7C825E9392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822E9-B762-4097-A25B-A9843DFB5AE2}" type="datetimeFigureOut">
              <a:rPr lang="en-US" smtClean="0"/>
              <a:pPr/>
              <a:t>10/3/2009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48763-D751-44EE-9B8A-7C825E9392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F822E9-B762-4097-A25B-A9843DFB5AE2}" type="datetimeFigureOut">
              <a:rPr lang="en-US" smtClean="0"/>
              <a:pPr/>
              <a:t>10/3/2009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48763-D751-44EE-9B8A-7C825E9392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F822E9-B762-4097-A25B-A9843DFB5AE2}" type="datetimeFigureOut">
              <a:rPr lang="en-US" smtClean="0"/>
              <a:pPr/>
              <a:t>10/3/2009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48763-D751-44EE-9B8A-7C825E9392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8F822E9-B762-4097-A25B-A9843DFB5AE2}" type="datetimeFigureOut">
              <a:rPr lang="en-US" smtClean="0"/>
              <a:pPr/>
              <a:t>10/3/2009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AA48763-D751-44EE-9B8A-7C825E93924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8229600" cy="1828800"/>
          </a:xfrm>
        </p:spPr>
        <p:txBody>
          <a:bodyPr>
            <a:normAutofit fontScale="90000"/>
          </a:bodyPr>
          <a:lstStyle/>
          <a:p>
            <a:r>
              <a:rPr lang="en-US" sz="6000" dirty="0" smtClean="0">
                <a:latin typeface="Bodoni MT Black" pitchFamily="18" charset="0"/>
              </a:rPr>
              <a:t>The Whole </a:t>
            </a:r>
            <a:br>
              <a:rPr lang="en-US" sz="6000" dirty="0" smtClean="0">
                <a:latin typeface="Bodoni MT Black" pitchFamily="18" charset="0"/>
              </a:rPr>
            </a:br>
            <a:r>
              <a:rPr lang="en-US" sz="6000" dirty="0" smtClean="0">
                <a:latin typeface="Bodoni MT Black" pitchFamily="18" charset="0"/>
              </a:rPr>
              <a:t>Secret of Prayer</a:t>
            </a:r>
            <a:endParaRPr lang="en-US" sz="6000" dirty="0">
              <a:latin typeface="Bodoni MT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The first condition is:</a:t>
            </a:r>
            <a:endParaRPr lang="en-US" sz="4400" dirty="0">
              <a:latin typeface="Bodoni MT Black" pitchFamily="18" charset="0"/>
            </a:endParaRPr>
          </a:p>
        </p:txBody>
      </p:sp>
      <p:sp>
        <p:nvSpPr>
          <p:cNvPr id="3" name="Content Placeholder 2"/>
          <p:cNvSpPr>
            <a:spLocks noGrp="1"/>
          </p:cNvSpPr>
          <p:nvPr>
            <p:ph idx="1"/>
          </p:nvPr>
        </p:nvSpPr>
        <p:spPr>
          <a:xfrm>
            <a:off x="381000" y="2590800"/>
            <a:ext cx="8229600" cy="4709160"/>
          </a:xfrm>
        </p:spPr>
        <p:txBody>
          <a:bodyPr/>
          <a:lstStyle/>
          <a:p>
            <a:pPr marL="548640" lvl="1" indent="-411480" algn="ctr">
              <a:buClr>
                <a:schemeClr val="tx1">
                  <a:shade val="95000"/>
                </a:schemeClr>
              </a:buClr>
              <a:buSzPct val="65000"/>
              <a:buNone/>
            </a:pPr>
            <a:r>
              <a:rPr lang="en-US" dirty="0" smtClean="0"/>
              <a:t>	</a:t>
            </a:r>
            <a:r>
              <a:rPr lang="en-US" sz="4000" dirty="0" smtClean="0">
                <a:latin typeface="Arial" pitchFamily="34" charset="0"/>
                <a:cs typeface="Arial" pitchFamily="34" charset="0"/>
              </a:rPr>
              <a:t> “If you abide in Me.”</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John 15:4-5</a:t>
            </a:r>
            <a:endParaRPr lang="en-US" sz="4400" dirty="0">
              <a:latin typeface="Bodoni MT Black" pitchFamily="18" charset="0"/>
            </a:endParaRPr>
          </a:p>
        </p:txBody>
      </p:sp>
      <p:sp>
        <p:nvSpPr>
          <p:cNvPr id="3" name="Content Placeholder 2"/>
          <p:cNvSpPr>
            <a:spLocks noGrp="1"/>
          </p:cNvSpPr>
          <p:nvPr>
            <p:ph idx="1"/>
          </p:nvPr>
        </p:nvSpPr>
        <p:spPr>
          <a:xfrm>
            <a:off x="457200" y="2286000"/>
            <a:ext cx="8229600" cy="4709160"/>
          </a:xfrm>
        </p:spPr>
        <p:txBody>
          <a:bodyPr/>
          <a:lstStyle/>
          <a:p>
            <a:pPr>
              <a:buNone/>
            </a:pPr>
            <a:r>
              <a:rPr lang="en-US" dirty="0" smtClean="0"/>
              <a:t>	4 </a:t>
            </a:r>
            <a:r>
              <a:rPr lang="en-US" dirty="0" smtClean="0">
                <a:latin typeface="Arial" pitchFamily="34" charset="0"/>
                <a:cs typeface="Arial" pitchFamily="34" charset="0"/>
              </a:rPr>
              <a:t>“Abide in Me, and I in you. As the branch cannot bear fruit of itself, unless it abides in the vine, neither can you, unless you abide in Me.”</a:t>
            </a:r>
          </a:p>
          <a:p>
            <a:pPr>
              <a:buNone/>
            </a:pPr>
            <a:r>
              <a:rPr lang="en-US" dirty="0" smtClean="0">
                <a:latin typeface="Arial" pitchFamily="34" charset="0"/>
                <a:cs typeface="Arial" pitchFamily="34" charset="0"/>
              </a:rPr>
              <a:t>	</a:t>
            </a:r>
          </a:p>
          <a:p>
            <a:pPr>
              <a:buNone/>
            </a:pPr>
            <a:r>
              <a:rPr lang="en-US" dirty="0" smtClean="0">
                <a:latin typeface="Arial" pitchFamily="34" charset="0"/>
                <a:cs typeface="Arial" pitchFamily="34" charset="0"/>
              </a:rPr>
              <a:t>	5 "I am the vine, you are the branches. He who abides in Me, and I in him, bears much fruit; for without Me you can do nothing.”</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Abiding in Jesus</a:t>
            </a:r>
            <a:endParaRPr lang="en-US" sz="4400" dirty="0">
              <a:latin typeface="Bodoni MT Black" pitchFamily="18" charset="0"/>
            </a:endParaRPr>
          </a:p>
        </p:txBody>
      </p:sp>
      <p:sp>
        <p:nvSpPr>
          <p:cNvPr id="3" name="Content Placeholder 2"/>
          <p:cNvSpPr>
            <a:spLocks noGrp="1"/>
          </p:cNvSpPr>
          <p:nvPr>
            <p:ph idx="1"/>
          </p:nvPr>
        </p:nvSpPr>
        <p:spPr>
          <a:xfrm>
            <a:off x="457200" y="2286000"/>
            <a:ext cx="8229600" cy="4709160"/>
          </a:xfrm>
        </p:spPr>
        <p:txBody>
          <a:bodyPr/>
          <a:lstStyle/>
          <a:p>
            <a:pPr>
              <a:buNone/>
            </a:pPr>
            <a:r>
              <a:rPr lang="en-US" dirty="0" smtClean="0"/>
              <a:t>	</a:t>
            </a:r>
            <a:r>
              <a:rPr lang="en-US" sz="3200" dirty="0" smtClean="0">
                <a:latin typeface="Arial" pitchFamily="34" charset="0"/>
                <a:cs typeface="Arial" pitchFamily="34" charset="0"/>
              </a:rPr>
              <a:t>A life that is fully surrendered </a:t>
            </a:r>
          </a:p>
          <a:p>
            <a:pPr>
              <a:buNone/>
            </a:pPr>
            <a:r>
              <a:rPr lang="en-US" sz="3200" dirty="0" smtClean="0">
                <a:latin typeface="Arial" pitchFamily="34" charset="0"/>
                <a:cs typeface="Arial" pitchFamily="34" charset="0"/>
              </a:rPr>
              <a:t>	</a:t>
            </a:r>
          </a:p>
          <a:p>
            <a:pPr>
              <a:buNone/>
            </a:pPr>
            <a:r>
              <a:rPr lang="en-US" sz="3200" dirty="0" smtClean="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An Unknown Christian</a:t>
            </a:r>
            <a:endParaRPr lang="en-US" sz="4400" dirty="0">
              <a:latin typeface="Bodoni MT Black" pitchFamily="18" charset="0"/>
            </a:endParaRPr>
          </a:p>
        </p:txBody>
      </p:sp>
      <p:sp>
        <p:nvSpPr>
          <p:cNvPr id="3" name="Content Placeholder 2"/>
          <p:cNvSpPr>
            <a:spLocks noGrp="1"/>
          </p:cNvSpPr>
          <p:nvPr>
            <p:ph idx="1"/>
          </p:nvPr>
        </p:nvSpPr>
        <p:spPr/>
        <p:txBody>
          <a:bodyPr/>
          <a:lstStyle/>
          <a:p>
            <a:pPr>
              <a:buNone/>
            </a:pPr>
            <a:r>
              <a:rPr lang="en-US" dirty="0" smtClean="0"/>
              <a:t>	</a:t>
            </a:r>
            <a:r>
              <a:rPr lang="en-US" dirty="0" smtClean="0">
                <a:latin typeface="Arial" pitchFamily="34" charset="0"/>
                <a:cs typeface="Arial" pitchFamily="34" charset="0"/>
              </a:rPr>
              <a:t>“Is it not worth while to be wholly and wholeheartedly yielded to Christ? The half-and-half Christian is of very little use either to God or man. God cannot use him, and man has no use for him but considers him a hypocrite. …</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“One sin allowed in the life wrecks at once our usefulness and our joy and robs prayer of its power.”</a:t>
            </a:r>
          </a:p>
          <a:p>
            <a:pPr>
              <a:buNone/>
            </a:pPr>
            <a:r>
              <a:rPr lang="en-US" dirty="0" smtClean="0">
                <a:latin typeface="Arial" pitchFamily="34" charset="0"/>
                <a:cs typeface="Arial" pitchFamily="34" charset="0"/>
              </a:rPr>
              <a:t>	</a:t>
            </a:r>
            <a:r>
              <a:rPr lang="en-US" sz="2000" i="1" dirty="0" smtClean="0">
                <a:latin typeface="Arial" pitchFamily="34" charset="0"/>
                <a:cs typeface="Arial" pitchFamily="34" charset="0"/>
              </a:rPr>
              <a:t>The Kneeling Christian, p.71</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Abiding in Jesus</a:t>
            </a:r>
            <a:endParaRPr lang="en-US" sz="4400" dirty="0">
              <a:latin typeface="Bodoni MT Black" pitchFamily="18" charset="0"/>
            </a:endParaRPr>
          </a:p>
        </p:txBody>
      </p:sp>
      <p:sp>
        <p:nvSpPr>
          <p:cNvPr id="3" name="Content Placeholder 2"/>
          <p:cNvSpPr>
            <a:spLocks noGrp="1"/>
          </p:cNvSpPr>
          <p:nvPr>
            <p:ph idx="1"/>
          </p:nvPr>
        </p:nvSpPr>
        <p:spPr>
          <a:xfrm>
            <a:off x="457200" y="2286000"/>
            <a:ext cx="8229600" cy="4709160"/>
          </a:xfrm>
        </p:spPr>
        <p:txBody>
          <a:bodyPr/>
          <a:lstStyle/>
          <a:p>
            <a:pPr>
              <a:buNone/>
            </a:pPr>
            <a:r>
              <a:rPr lang="en-US" dirty="0" smtClean="0"/>
              <a:t>	</a:t>
            </a:r>
            <a:r>
              <a:rPr lang="en-US" sz="3200" dirty="0" smtClean="0">
                <a:latin typeface="Arial" pitchFamily="34" charset="0"/>
                <a:cs typeface="Arial" pitchFamily="34" charset="0"/>
              </a:rPr>
              <a:t>A life that is fully surrendered </a:t>
            </a:r>
          </a:p>
          <a:p>
            <a:pPr>
              <a:buNone/>
            </a:pPr>
            <a:r>
              <a:rPr lang="en-US" sz="3200" dirty="0" smtClean="0">
                <a:latin typeface="Arial" pitchFamily="34" charset="0"/>
                <a:cs typeface="Arial" pitchFamily="34" charset="0"/>
              </a:rPr>
              <a:t>	</a:t>
            </a:r>
          </a:p>
          <a:p>
            <a:pPr>
              <a:buNone/>
            </a:pPr>
            <a:r>
              <a:rPr lang="en-US" sz="3200" dirty="0" smtClean="0">
                <a:latin typeface="Arial" pitchFamily="34" charset="0"/>
                <a:cs typeface="Arial" pitchFamily="34" charset="0"/>
              </a:rPr>
              <a:t>	A life of complete dependence on Christ</a:t>
            </a:r>
          </a:p>
          <a:p>
            <a:pPr>
              <a:buNone/>
            </a:pPr>
            <a:r>
              <a:rPr lang="en-US" sz="3200" dirty="0" smtClean="0">
                <a:latin typeface="Arial" pitchFamily="34" charset="0"/>
                <a:cs typeface="Arial" pitchFamily="34" charset="0"/>
              </a:rPr>
              <a:t>	</a:t>
            </a:r>
          </a:p>
          <a:p>
            <a:pPr>
              <a:buNone/>
            </a:pPr>
            <a:r>
              <a:rPr lang="en-US" sz="3200" dirty="0" smtClean="0">
                <a:latin typeface="Arial" pitchFamily="34" charset="0"/>
                <a:cs typeface="Arial" pitchFamily="34" charset="0"/>
              </a:rPr>
              <a:t>	A life of great faith and prayer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John 15:10</a:t>
            </a:r>
            <a:endParaRPr lang="en-US" sz="4400" dirty="0">
              <a:latin typeface="Bodoni MT Black" pitchFamily="18" charset="0"/>
            </a:endParaRPr>
          </a:p>
        </p:txBody>
      </p:sp>
      <p:sp>
        <p:nvSpPr>
          <p:cNvPr id="3" name="Content Placeholder 2"/>
          <p:cNvSpPr>
            <a:spLocks noGrp="1"/>
          </p:cNvSpPr>
          <p:nvPr>
            <p:ph idx="1"/>
          </p:nvPr>
        </p:nvSpPr>
        <p:spPr>
          <a:xfrm>
            <a:off x="457200" y="2590800"/>
            <a:ext cx="8229600" cy="4709160"/>
          </a:xfrm>
        </p:spPr>
        <p:txBody>
          <a:bodyPr/>
          <a:lstStyle/>
          <a:p>
            <a:pPr>
              <a:buNone/>
            </a:pPr>
            <a:r>
              <a:rPr lang="en-US" dirty="0" smtClean="0"/>
              <a:t>	</a:t>
            </a:r>
            <a:r>
              <a:rPr lang="en-US" dirty="0" smtClean="0">
                <a:latin typeface="Arial" pitchFamily="34" charset="0"/>
                <a:cs typeface="Arial" pitchFamily="34" charset="0"/>
              </a:rPr>
              <a:t>“If you keep My commandments, you will abide in My love, just as I have kept My Father's commandments and abide in His love.”</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a:buNone/>
            </a:pPr>
            <a:r>
              <a:rPr lang="en-US" i="1" dirty="0" smtClean="0">
                <a:latin typeface="Arial" pitchFamily="34" charset="0"/>
                <a:cs typeface="Arial" pitchFamily="34" charset="0"/>
              </a:rPr>
              <a:t>	The Son can do nothing of Himself</a:t>
            </a:r>
            <a:r>
              <a:rPr lang="en-US" dirty="0" smtClean="0">
                <a:latin typeface="Arial" pitchFamily="34" charset="0"/>
                <a:cs typeface="Arial" pitchFamily="34" charset="0"/>
              </a:rPr>
              <a:t> (John 5:19).</a:t>
            </a:r>
          </a:p>
          <a:p>
            <a:pPr>
              <a:buNone/>
            </a:pPr>
            <a:endParaRPr lang="en-US" i="1" dirty="0" smtClean="0">
              <a:latin typeface="Arial" pitchFamily="34" charset="0"/>
              <a:cs typeface="Arial" pitchFamily="34" charset="0"/>
            </a:endParaRPr>
          </a:p>
          <a:p>
            <a:pPr>
              <a:buNone/>
            </a:pPr>
            <a:r>
              <a:rPr lang="en-US" i="1" dirty="0" smtClean="0">
                <a:latin typeface="Arial" pitchFamily="34" charset="0"/>
                <a:cs typeface="Arial" pitchFamily="34" charset="0"/>
              </a:rPr>
              <a:t>	I can of Myself do nothing….My judgment is righteous, because I do not seek My own will</a:t>
            </a:r>
            <a:r>
              <a:rPr lang="en-US" dirty="0" smtClean="0">
                <a:latin typeface="Arial" pitchFamily="34" charset="0"/>
                <a:cs typeface="Arial" pitchFamily="34" charset="0"/>
              </a:rPr>
              <a:t> (v.30).</a:t>
            </a:r>
          </a:p>
          <a:p>
            <a:pPr>
              <a:buNone/>
            </a:pPr>
            <a:endParaRPr lang="en-US" i="1" dirty="0" smtClean="0">
              <a:latin typeface="Arial" pitchFamily="34" charset="0"/>
              <a:cs typeface="Arial" pitchFamily="34" charset="0"/>
            </a:endParaRPr>
          </a:p>
          <a:p>
            <a:pPr>
              <a:buNone/>
            </a:pPr>
            <a:r>
              <a:rPr lang="en-US" i="1" dirty="0" smtClean="0">
                <a:latin typeface="Arial" pitchFamily="34" charset="0"/>
                <a:cs typeface="Arial" pitchFamily="34" charset="0"/>
              </a:rPr>
              <a:t>	I do not receive honor from men</a:t>
            </a:r>
            <a:r>
              <a:rPr lang="en-US" dirty="0" smtClean="0">
                <a:latin typeface="Arial" pitchFamily="34" charset="0"/>
                <a:cs typeface="Arial" pitchFamily="34" charset="0"/>
              </a:rPr>
              <a:t> (v. 41). </a:t>
            </a:r>
          </a:p>
          <a:p>
            <a:pPr>
              <a:buNone/>
            </a:pPr>
            <a:endParaRPr lang="en-US" i="1" dirty="0" smtClean="0">
              <a:latin typeface="Arial" pitchFamily="34" charset="0"/>
              <a:cs typeface="Arial" pitchFamily="34" charset="0"/>
            </a:endParaRPr>
          </a:p>
          <a:p>
            <a:pPr>
              <a:buNone/>
            </a:pPr>
            <a:r>
              <a:rPr lang="en-US" i="1" dirty="0" smtClean="0">
                <a:latin typeface="Arial" pitchFamily="34" charset="0"/>
                <a:cs typeface="Arial" pitchFamily="34" charset="0"/>
              </a:rPr>
              <a:t>	For I have come down from heaven, not to do My own will</a:t>
            </a:r>
            <a:r>
              <a:rPr lang="en-US" dirty="0" smtClean="0">
                <a:latin typeface="Arial" pitchFamily="34" charset="0"/>
                <a:cs typeface="Arial" pitchFamily="34" charset="0"/>
              </a:rPr>
              <a:t> (John 6:38).</a:t>
            </a:r>
          </a:p>
          <a:p>
            <a:pPr>
              <a:buNone/>
            </a:pPr>
            <a:endParaRPr lang="en-US" i="1" dirty="0" smtClean="0">
              <a:latin typeface="Arial" pitchFamily="34" charset="0"/>
              <a:cs typeface="Arial" pitchFamily="34" charset="0"/>
            </a:endParaRPr>
          </a:p>
          <a:p>
            <a:pPr>
              <a:buNone/>
            </a:pPr>
            <a:r>
              <a:rPr lang="en-US" i="1" dirty="0" smtClean="0">
                <a:latin typeface="Arial" pitchFamily="34" charset="0"/>
                <a:cs typeface="Arial" pitchFamily="34" charset="0"/>
              </a:rPr>
              <a:t>	My doctrine is not Mine</a:t>
            </a:r>
            <a:r>
              <a:rPr lang="en-US" dirty="0" smtClean="0">
                <a:latin typeface="Arial" pitchFamily="34" charset="0"/>
                <a:cs typeface="Arial" pitchFamily="34" charset="0"/>
              </a:rPr>
              <a:t> (John 7:16).</a:t>
            </a:r>
          </a:p>
          <a:p>
            <a:pPr lvl="1">
              <a:buNone/>
            </a:pPr>
            <a:endParaRPr lang="en-US" dirty="0" smtClean="0">
              <a:latin typeface="Arial" pitchFamily="34" charset="0"/>
              <a:cs typeface="Arial" pitchFamily="34"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248400"/>
          </a:xfrm>
        </p:spPr>
        <p:txBody>
          <a:bodyPr>
            <a:normAutofit lnSpcReduction="10000"/>
          </a:bodyPr>
          <a:lstStyle/>
          <a:p>
            <a:pPr marL="548640" lvl="1" indent="-411480">
              <a:buClr>
                <a:schemeClr val="tx1">
                  <a:shade val="95000"/>
                </a:schemeClr>
              </a:buClr>
              <a:buSzPct val="65000"/>
              <a:buNone/>
            </a:pPr>
            <a:r>
              <a:rPr lang="en-US" i="1" dirty="0" smtClean="0">
                <a:latin typeface="Arial" pitchFamily="34" charset="0"/>
                <a:cs typeface="Arial" pitchFamily="34" charset="0"/>
              </a:rPr>
              <a:t>	</a:t>
            </a:r>
            <a:r>
              <a:rPr lang="en-US" sz="2800" i="1" dirty="0" smtClean="0">
                <a:latin typeface="Arial" pitchFamily="34" charset="0"/>
                <a:cs typeface="Arial" pitchFamily="34" charset="0"/>
              </a:rPr>
              <a:t>I have not come of Myself</a:t>
            </a:r>
            <a:r>
              <a:rPr lang="en-US" sz="2800" dirty="0" smtClean="0">
                <a:latin typeface="Arial" pitchFamily="34" charset="0"/>
                <a:cs typeface="Arial" pitchFamily="34" charset="0"/>
              </a:rPr>
              <a:t> (John 7:28).</a:t>
            </a:r>
          </a:p>
          <a:p>
            <a:pPr>
              <a:buNone/>
            </a:pPr>
            <a:r>
              <a:rPr lang="en-US" i="1" dirty="0" smtClean="0">
                <a:latin typeface="Arial" pitchFamily="34" charset="0"/>
                <a:cs typeface="Arial" pitchFamily="34" charset="0"/>
              </a:rPr>
              <a:t>	</a:t>
            </a:r>
          </a:p>
          <a:p>
            <a:pPr>
              <a:buNone/>
            </a:pPr>
            <a:r>
              <a:rPr lang="en-US" i="1" dirty="0" smtClean="0">
                <a:latin typeface="Arial" pitchFamily="34" charset="0"/>
                <a:cs typeface="Arial" pitchFamily="34" charset="0"/>
              </a:rPr>
              <a:t>	I do nothing of Myself</a:t>
            </a:r>
            <a:r>
              <a:rPr lang="en-US" dirty="0" smtClean="0">
                <a:latin typeface="Arial" pitchFamily="34" charset="0"/>
                <a:cs typeface="Arial" pitchFamily="34" charset="0"/>
              </a:rPr>
              <a:t> (John 8:28).</a:t>
            </a:r>
          </a:p>
          <a:p>
            <a:pPr>
              <a:buNone/>
            </a:pPr>
            <a:r>
              <a:rPr lang="en-US" i="1" dirty="0" smtClean="0">
                <a:latin typeface="Arial" pitchFamily="34" charset="0"/>
                <a:cs typeface="Arial" pitchFamily="34" charset="0"/>
              </a:rPr>
              <a:t>	</a:t>
            </a:r>
          </a:p>
          <a:p>
            <a:pPr>
              <a:buNone/>
            </a:pPr>
            <a:r>
              <a:rPr lang="en-US" i="1" dirty="0" smtClean="0">
                <a:latin typeface="Arial" pitchFamily="34" charset="0"/>
                <a:cs typeface="Arial" pitchFamily="34" charset="0"/>
              </a:rPr>
              <a:t>	Nor have I come of Myself, but He sent Me</a:t>
            </a:r>
            <a:r>
              <a:rPr lang="en-US" dirty="0" smtClean="0">
                <a:latin typeface="Arial" pitchFamily="34" charset="0"/>
                <a:cs typeface="Arial" pitchFamily="34" charset="0"/>
              </a:rPr>
              <a:t>    (v. 42)</a:t>
            </a:r>
          </a:p>
          <a:p>
            <a:pPr>
              <a:buNone/>
            </a:pPr>
            <a:r>
              <a:rPr lang="en-US" i="1" dirty="0" smtClean="0">
                <a:latin typeface="Arial" pitchFamily="34" charset="0"/>
                <a:cs typeface="Arial" pitchFamily="34" charset="0"/>
              </a:rPr>
              <a:t>	</a:t>
            </a:r>
          </a:p>
          <a:p>
            <a:pPr>
              <a:buNone/>
            </a:pPr>
            <a:r>
              <a:rPr lang="en-US" i="1" dirty="0" smtClean="0">
                <a:latin typeface="Arial" pitchFamily="34" charset="0"/>
                <a:cs typeface="Arial" pitchFamily="34" charset="0"/>
              </a:rPr>
              <a:t>	I do not seek My own glory</a:t>
            </a:r>
            <a:r>
              <a:rPr lang="en-US" dirty="0" smtClean="0">
                <a:latin typeface="Arial" pitchFamily="34" charset="0"/>
                <a:cs typeface="Arial" pitchFamily="34" charset="0"/>
              </a:rPr>
              <a:t> (v. 50).</a:t>
            </a:r>
          </a:p>
          <a:p>
            <a:pPr>
              <a:buNone/>
            </a:pPr>
            <a:r>
              <a:rPr lang="en-US" i="1" dirty="0" smtClean="0">
                <a:latin typeface="Arial" pitchFamily="34" charset="0"/>
                <a:cs typeface="Arial" pitchFamily="34" charset="0"/>
              </a:rPr>
              <a:t>	</a:t>
            </a:r>
          </a:p>
          <a:p>
            <a:pPr>
              <a:buNone/>
            </a:pPr>
            <a:r>
              <a:rPr lang="en-US" i="1" dirty="0" smtClean="0">
                <a:latin typeface="Arial" pitchFamily="34" charset="0"/>
                <a:cs typeface="Arial" pitchFamily="34" charset="0"/>
              </a:rPr>
              <a:t>	The words that I speak to you I do not speak on My own authority</a:t>
            </a:r>
            <a:r>
              <a:rPr lang="en-US" dirty="0" smtClean="0">
                <a:latin typeface="Arial" pitchFamily="34" charset="0"/>
                <a:cs typeface="Arial" pitchFamily="34" charset="0"/>
              </a:rPr>
              <a:t> (John 14:10).</a:t>
            </a:r>
          </a:p>
          <a:p>
            <a:pPr>
              <a:buNone/>
            </a:pPr>
            <a:r>
              <a:rPr lang="en-US" i="1" dirty="0" smtClean="0">
                <a:latin typeface="Arial" pitchFamily="34" charset="0"/>
                <a:cs typeface="Arial" pitchFamily="34" charset="0"/>
              </a:rPr>
              <a:t>	</a:t>
            </a:r>
          </a:p>
          <a:p>
            <a:pPr>
              <a:buNone/>
            </a:pPr>
            <a:r>
              <a:rPr lang="en-US" i="1" dirty="0" smtClean="0">
                <a:latin typeface="Arial" pitchFamily="34" charset="0"/>
                <a:cs typeface="Arial" pitchFamily="34" charset="0"/>
              </a:rPr>
              <a:t>	The word which you hear is not Mine</a:t>
            </a:r>
            <a:r>
              <a:rPr lang="en-US" dirty="0" smtClean="0">
                <a:latin typeface="Arial" pitchFamily="34" charset="0"/>
                <a:cs typeface="Arial" pitchFamily="34" charset="0"/>
              </a:rPr>
              <a:t> (v. 24).</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John 14:12</a:t>
            </a:r>
            <a:endParaRPr lang="en-US" sz="4400" dirty="0">
              <a:latin typeface="Bodoni MT Black" pitchFamily="18" charset="0"/>
            </a:endParaRPr>
          </a:p>
        </p:txBody>
      </p:sp>
      <p:sp>
        <p:nvSpPr>
          <p:cNvPr id="3" name="Content Placeholder 2"/>
          <p:cNvSpPr>
            <a:spLocks noGrp="1"/>
          </p:cNvSpPr>
          <p:nvPr>
            <p:ph idx="1"/>
          </p:nvPr>
        </p:nvSpPr>
        <p:spPr>
          <a:xfrm>
            <a:off x="457200" y="2438400"/>
            <a:ext cx="8229600" cy="4709160"/>
          </a:xfrm>
        </p:spPr>
        <p:txBody>
          <a:bodyPr/>
          <a:lstStyle/>
          <a:p>
            <a:pPr>
              <a:buNone/>
            </a:pPr>
            <a:r>
              <a:rPr lang="en-US" dirty="0" smtClean="0"/>
              <a:t>	</a:t>
            </a:r>
            <a:r>
              <a:rPr lang="en-US" dirty="0" smtClean="0">
                <a:latin typeface="Arial" pitchFamily="34" charset="0"/>
                <a:cs typeface="Arial" pitchFamily="34" charset="0"/>
              </a:rPr>
              <a:t>“</a:t>
            </a:r>
            <a:r>
              <a:rPr lang="en-US" dirty="0" smtClean="0">
                <a:latin typeface="Arial" pitchFamily="34" charset="0"/>
                <a:cs typeface="Arial" pitchFamily="34" charset="0"/>
              </a:rPr>
              <a:t>Most </a:t>
            </a:r>
            <a:r>
              <a:rPr lang="en-US" dirty="0" smtClean="0">
                <a:latin typeface="Arial" pitchFamily="34" charset="0"/>
                <a:cs typeface="Arial" pitchFamily="34" charset="0"/>
              </a:rPr>
              <a:t>assuredly, I say to you, he who believes in Me, the works that I do he will do also; and greater works than these he will do, because I go to My Father.”</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Ellen White</a:t>
            </a:r>
            <a:endParaRPr lang="en-US" sz="4400" dirty="0">
              <a:latin typeface="Bodoni MT Black" pitchFamily="18" charset="0"/>
            </a:endParaRPr>
          </a:p>
        </p:txBody>
      </p:sp>
      <p:sp>
        <p:nvSpPr>
          <p:cNvPr id="3" name="Content Placeholder 2"/>
          <p:cNvSpPr>
            <a:spLocks noGrp="1"/>
          </p:cNvSpPr>
          <p:nvPr>
            <p:ph idx="1"/>
          </p:nvPr>
        </p:nvSpPr>
        <p:spPr>
          <a:xfrm>
            <a:off x="457200" y="1905000"/>
            <a:ext cx="8229600" cy="4709160"/>
          </a:xfrm>
        </p:spPr>
        <p:txBody>
          <a:bodyPr/>
          <a:lstStyle/>
          <a:p>
            <a:pPr>
              <a:buNone/>
            </a:pPr>
            <a:r>
              <a:rPr lang="en-US" dirty="0" smtClean="0"/>
              <a:t>	</a:t>
            </a:r>
            <a:r>
              <a:rPr lang="en-US" dirty="0" smtClean="0">
                <a:latin typeface="Arial" pitchFamily="34" charset="0"/>
                <a:cs typeface="Arial" pitchFamily="34" charset="0"/>
              </a:rPr>
              <a:t>“G</a:t>
            </a:r>
            <a:r>
              <a:rPr lang="en-US" dirty="0" smtClean="0">
                <a:latin typeface="Arial" pitchFamily="34" charset="0"/>
                <a:cs typeface="Arial" pitchFamily="34" charset="0"/>
              </a:rPr>
              <a:t>od </a:t>
            </a:r>
            <a:r>
              <a:rPr lang="en-US" dirty="0" smtClean="0">
                <a:latin typeface="Arial" pitchFamily="34" charset="0"/>
                <a:cs typeface="Arial" pitchFamily="34" charset="0"/>
              </a:rPr>
              <a:t>was manifested in Him that He might be manifested in them. Jesus revealed no qualities, and exercised no powers, that men may not have through faith in Him</a:t>
            </a:r>
            <a:r>
              <a:rPr lang="en-US" dirty="0" smtClean="0">
                <a:latin typeface="Arial" pitchFamily="34" charset="0"/>
                <a:cs typeface="Arial" pitchFamily="34" charset="0"/>
              </a:rPr>
              <a:t>. … </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“His </a:t>
            </a:r>
            <a:r>
              <a:rPr lang="en-US" dirty="0" smtClean="0">
                <a:latin typeface="Arial" pitchFamily="34" charset="0"/>
                <a:cs typeface="Arial" pitchFamily="34" charset="0"/>
              </a:rPr>
              <a:t>perfect humanity is that which all His followers may possess, if they will be in subjection to God as He was.” </a:t>
            </a:r>
          </a:p>
          <a:p>
            <a:pPr>
              <a:buNone/>
            </a:pPr>
            <a:r>
              <a:rPr lang="en-US" dirty="0" smtClean="0">
                <a:latin typeface="Arial" pitchFamily="34" charset="0"/>
                <a:cs typeface="Arial" pitchFamily="34" charset="0"/>
              </a:rPr>
              <a:t>	</a:t>
            </a:r>
            <a:r>
              <a:rPr lang="en-US" sz="2000" dirty="0" smtClean="0">
                <a:latin typeface="Arial" pitchFamily="34" charset="0"/>
                <a:cs typeface="Arial" pitchFamily="34" charset="0"/>
              </a:rPr>
              <a:t>DA 664</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US" sz="6000" dirty="0" smtClean="0">
                <a:latin typeface="Bodoni MT Black" pitchFamily="18" charset="0"/>
              </a:rPr>
              <a:t>George Muller</a:t>
            </a:r>
            <a:endParaRPr lang="en-US" sz="6000" dirty="0">
              <a:latin typeface="Bodoni MT Black"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R.A. Torrey</a:t>
            </a:r>
            <a:endParaRPr lang="en-US" sz="4400" dirty="0">
              <a:latin typeface="Bodoni MT Black" pitchFamily="18" charset="0"/>
            </a:endParaRPr>
          </a:p>
        </p:txBody>
      </p:sp>
      <p:sp>
        <p:nvSpPr>
          <p:cNvPr id="3" name="Content Placeholder 2"/>
          <p:cNvSpPr>
            <a:spLocks noGrp="1"/>
          </p:cNvSpPr>
          <p:nvPr>
            <p:ph idx="1"/>
          </p:nvPr>
        </p:nvSpPr>
        <p:spPr>
          <a:xfrm>
            <a:off x="457200" y="2514600"/>
            <a:ext cx="8229600" cy="4709160"/>
          </a:xfrm>
        </p:spPr>
        <p:txBody>
          <a:bodyPr>
            <a:normAutofit/>
          </a:bodyPr>
          <a:lstStyle/>
          <a:p>
            <a:pPr>
              <a:buNone/>
            </a:pPr>
            <a:r>
              <a:rPr lang="en-US" dirty="0" smtClean="0"/>
              <a:t>	</a:t>
            </a:r>
            <a:r>
              <a:rPr lang="en-US" dirty="0" smtClean="0">
                <a:latin typeface="Arial" pitchFamily="34" charset="0"/>
                <a:cs typeface="Arial" pitchFamily="34" charset="0"/>
              </a:rPr>
              <a:t>“To abide in Christ is to renounce any independent lives of our own. We must give up trying to think our own thoughts, form our own resolutions, or cultivate our own feelings….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R.A. Torrey</a:t>
            </a:r>
            <a:endParaRPr lang="en-US" sz="4400" dirty="0">
              <a:latin typeface="Bodoni MT Black" pitchFamily="18" charset="0"/>
            </a:endParaRPr>
          </a:p>
        </p:txBody>
      </p:sp>
      <p:sp>
        <p:nvSpPr>
          <p:cNvPr id="3" name="Content Placeholder 2"/>
          <p:cNvSpPr>
            <a:spLocks noGrp="1"/>
          </p:cNvSpPr>
          <p:nvPr>
            <p:ph idx="1"/>
          </p:nvPr>
        </p:nvSpPr>
        <p:spPr>
          <a:xfrm>
            <a:off x="457200" y="2590800"/>
            <a:ext cx="8229600" cy="4709160"/>
          </a:xfrm>
        </p:spPr>
        <p:txBody>
          <a:bodyPr>
            <a:normAutofit/>
          </a:bodyPr>
          <a:lstStyle/>
          <a:p>
            <a:pPr>
              <a:buNone/>
            </a:pPr>
            <a:r>
              <a:rPr lang="en-US" dirty="0" smtClean="0"/>
              <a:t>	“</a:t>
            </a:r>
            <a:r>
              <a:rPr lang="en-US" dirty="0" smtClean="0">
                <a:latin typeface="Arial" pitchFamily="34" charset="0"/>
                <a:cs typeface="Arial" pitchFamily="34" charset="0"/>
              </a:rPr>
              <a:t>We must simply and constantly look to Christ to think His thoughts in us, to form His purposes in us, to feel His emotions and affections in us….</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R.A. Torrey</a:t>
            </a:r>
            <a:endParaRPr lang="en-US" sz="4400" dirty="0">
              <a:latin typeface="Bodoni MT Black" pitchFamily="18" charset="0"/>
            </a:endParaRPr>
          </a:p>
        </p:txBody>
      </p:sp>
      <p:sp>
        <p:nvSpPr>
          <p:cNvPr id="3" name="Content Placeholder 2"/>
          <p:cNvSpPr>
            <a:spLocks noGrp="1"/>
          </p:cNvSpPr>
          <p:nvPr>
            <p:ph idx="1"/>
          </p:nvPr>
        </p:nvSpPr>
        <p:spPr>
          <a:xfrm>
            <a:off x="457200" y="2438400"/>
            <a:ext cx="8229600" cy="4709160"/>
          </a:xfrm>
        </p:spPr>
        <p:txBody>
          <a:bodyPr>
            <a:normAutofit/>
          </a:bodyPr>
          <a:lstStyle/>
          <a:p>
            <a:pPr>
              <a:buNone/>
            </a:pPr>
            <a:r>
              <a:rPr lang="en-US" dirty="0" smtClean="0"/>
              <a:t>	</a:t>
            </a:r>
            <a:r>
              <a:rPr lang="en-US" dirty="0" smtClean="0">
                <a:latin typeface="Arial" pitchFamily="34" charset="0"/>
                <a:cs typeface="Arial" pitchFamily="34" charset="0"/>
              </a:rPr>
              <a:t>“It is to renounce all life independent of Christ and constantly look to Him for the inflow of His life into us and the outworking of His life through us. When we do this, our prayer will obtain what we seek from God.” </a:t>
            </a:r>
          </a:p>
          <a:p>
            <a:pPr>
              <a:buNone/>
            </a:pPr>
            <a:r>
              <a:rPr lang="en-US" dirty="0" smtClean="0">
                <a:latin typeface="Arial" pitchFamily="34" charset="0"/>
                <a:cs typeface="Arial" pitchFamily="34" charset="0"/>
              </a:rPr>
              <a:t>	</a:t>
            </a:r>
            <a:r>
              <a:rPr lang="en-US" sz="2000" i="1" dirty="0" smtClean="0">
                <a:latin typeface="Arial" pitchFamily="34" charset="0"/>
                <a:cs typeface="Arial" pitchFamily="34" charset="0"/>
              </a:rPr>
              <a:t>How to Pray</a:t>
            </a:r>
            <a:r>
              <a:rPr lang="en-US" sz="2000" dirty="0" smtClean="0">
                <a:latin typeface="Arial" pitchFamily="34" charset="0"/>
                <a:cs typeface="Arial" pitchFamily="34" charset="0"/>
              </a:rPr>
              <a:t> p.44</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John 15:7</a:t>
            </a:r>
            <a:endParaRPr lang="en-US" sz="4400" dirty="0">
              <a:latin typeface="Bodoni MT Black" pitchFamily="18" charset="0"/>
            </a:endParaRPr>
          </a:p>
        </p:txBody>
      </p:sp>
      <p:sp>
        <p:nvSpPr>
          <p:cNvPr id="3" name="Content Placeholder 2"/>
          <p:cNvSpPr>
            <a:spLocks noGrp="1"/>
          </p:cNvSpPr>
          <p:nvPr>
            <p:ph idx="1"/>
          </p:nvPr>
        </p:nvSpPr>
        <p:spPr>
          <a:xfrm>
            <a:off x="457200" y="2590800"/>
            <a:ext cx="8229600" cy="4709160"/>
          </a:xfrm>
        </p:spPr>
        <p:txBody>
          <a:bodyPr/>
          <a:lstStyle/>
          <a:p>
            <a:pPr lvl="0">
              <a:buNone/>
            </a:pPr>
            <a:r>
              <a:rPr lang="en-US" dirty="0" smtClean="0"/>
              <a:t>	</a:t>
            </a:r>
            <a:r>
              <a:rPr lang="en-US" dirty="0" smtClean="0">
                <a:latin typeface="Arial" pitchFamily="34" charset="0"/>
                <a:cs typeface="Arial" pitchFamily="34" charset="0"/>
              </a:rPr>
              <a:t> “If you abide in Me, and My words abide in you, you will ask what you desire, and it shall be done for you.”</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Psalms 37:4</a:t>
            </a:r>
            <a:endParaRPr lang="en-US" sz="4400" dirty="0">
              <a:latin typeface="Bodoni MT Black" pitchFamily="18" charset="0"/>
            </a:endParaRPr>
          </a:p>
        </p:txBody>
      </p:sp>
      <p:sp>
        <p:nvSpPr>
          <p:cNvPr id="3" name="Content Placeholder 2"/>
          <p:cNvSpPr>
            <a:spLocks noGrp="1"/>
          </p:cNvSpPr>
          <p:nvPr>
            <p:ph idx="1"/>
          </p:nvPr>
        </p:nvSpPr>
        <p:spPr>
          <a:xfrm>
            <a:off x="457200" y="2667000"/>
            <a:ext cx="8229600" cy="4709160"/>
          </a:xfrm>
        </p:spPr>
        <p:txBody>
          <a:bodyPr/>
          <a:lstStyle/>
          <a:p>
            <a:pPr algn="ctr">
              <a:buNone/>
            </a:pPr>
            <a:r>
              <a:rPr lang="en-US" dirty="0" smtClean="0">
                <a:latin typeface="Arial" pitchFamily="34" charset="0"/>
                <a:cs typeface="Arial" pitchFamily="34" charset="0"/>
              </a:rPr>
              <a:t>“Delight yourself also in the LORD,</a:t>
            </a:r>
          </a:p>
          <a:p>
            <a:pPr algn="ctr">
              <a:buNone/>
            </a:pPr>
            <a:r>
              <a:rPr lang="en-US" dirty="0" smtClean="0">
                <a:latin typeface="Arial" pitchFamily="34" charset="0"/>
                <a:cs typeface="Arial" pitchFamily="34" charset="0"/>
              </a:rPr>
              <a:t>And He shall give you the desires of your heart.”</a:t>
            </a:r>
          </a:p>
          <a:p>
            <a:pPr algn="ctr">
              <a:buNone/>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Ian Thomas</a:t>
            </a:r>
            <a:endParaRPr lang="en-US" sz="4400" dirty="0">
              <a:latin typeface="Bodoni MT Black" pitchFamily="18" charset="0"/>
            </a:endParaRPr>
          </a:p>
        </p:txBody>
      </p:sp>
      <p:sp>
        <p:nvSpPr>
          <p:cNvPr id="3" name="Content Placeholder 2"/>
          <p:cNvSpPr>
            <a:spLocks noGrp="1"/>
          </p:cNvSpPr>
          <p:nvPr>
            <p:ph idx="1"/>
          </p:nvPr>
        </p:nvSpPr>
        <p:spPr>
          <a:xfrm>
            <a:off x="457200" y="2514600"/>
            <a:ext cx="8229600" cy="4709160"/>
          </a:xfrm>
        </p:spPr>
        <p:txBody>
          <a:bodyPr/>
          <a:lstStyle/>
          <a:p>
            <a:pPr>
              <a:buNone/>
            </a:pPr>
            <a:r>
              <a:rPr lang="en-US" dirty="0" smtClean="0"/>
              <a:t>	</a:t>
            </a:r>
            <a:r>
              <a:rPr lang="en-US" dirty="0" smtClean="0">
                <a:latin typeface="Arial" pitchFamily="34" charset="0"/>
                <a:cs typeface="Arial" pitchFamily="34" charset="0"/>
              </a:rPr>
              <a:t>“It is not difficult for man to live the Christian life, it is a sheer impossibility—a sheer impossibility, that is without Christ!”</a:t>
            </a:r>
          </a:p>
          <a:p>
            <a:pPr>
              <a:buNone/>
            </a:pPr>
            <a:r>
              <a:rPr lang="en-US" dirty="0" smtClean="0">
                <a:latin typeface="Arial" pitchFamily="34" charset="0"/>
                <a:cs typeface="Arial" pitchFamily="34" charset="0"/>
              </a:rPr>
              <a:t>	</a:t>
            </a:r>
            <a:r>
              <a:rPr lang="en-US" sz="2000" i="1" dirty="0" smtClean="0">
                <a:latin typeface="Arial" pitchFamily="34" charset="0"/>
                <a:cs typeface="Arial" pitchFamily="34" charset="0"/>
              </a:rPr>
              <a:t>Mystery of Godliness, </a:t>
            </a:r>
            <a:r>
              <a:rPr lang="en-US" sz="2000" dirty="0" smtClean="0">
                <a:latin typeface="Arial" pitchFamily="34" charset="0"/>
                <a:cs typeface="Arial" pitchFamily="34" charset="0"/>
              </a:rPr>
              <a:t>p.27</a:t>
            </a:r>
            <a:r>
              <a:rPr lang="en-US" dirty="0" smtClean="0">
                <a:latin typeface="Arial" pitchFamily="34" charset="0"/>
                <a:cs typeface="Arial" pitchFamily="34" charset="0"/>
              </a:rPr>
              <a:t> </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Mead </a:t>
            </a:r>
            <a:r>
              <a:rPr lang="en-US" sz="4400" dirty="0" err="1" smtClean="0">
                <a:latin typeface="Bodoni MT Black" pitchFamily="18" charset="0"/>
              </a:rPr>
              <a:t>MacGuire</a:t>
            </a:r>
            <a:endParaRPr lang="en-US" sz="4400" dirty="0">
              <a:latin typeface="Bodoni MT Black" pitchFamily="18" charset="0"/>
            </a:endParaRPr>
          </a:p>
        </p:txBody>
      </p:sp>
      <p:sp>
        <p:nvSpPr>
          <p:cNvPr id="3" name="Content Placeholder 2"/>
          <p:cNvSpPr>
            <a:spLocks noGrp="1"/>
          </p:cNvSpPr>
          <p:nvPr>
            <p:ph idx="1"/>
          </p:nvPr>
        </p:nvSpPr>
        <p:spPr>
          <a:xfrm>
            <a:off x="457200" y="1828800"/>
            <a:ext cx="8229600" cy="4709160"/>
          </a:xfrm>
        </p:spPr>
        <p:txBody>
          <a:bodyPr/>
          <a:lstStyle/>
          <a:p>
            <a:pPr>
              <a:buNone/>
            </a:pPr>
            <a:r>
              <a:rPr lang="en-US" dirty="0" smtClean="0"/>
              <a:t>	</a:t>
            </a:r>
            <a:r>
              <a:rPr lang="en-US" dirty="0" smtClean="0">
                <a:latin typeface="Arial" pitchFamily="34" charset="0"/>
                <a:cs typeface="Arial" pitchFamily="34" charset="0"/>
              </a:rPr>
              <a:t>“Man of himself not only has no life, but he has no peace, no victory, no faith, no righteousness, nor any other attribute of God. The Father has gathered up all the blessings of infinite love, and bestowed them upon us in the precious give of His Son. Nothing has been withheld. All is embraced and included in the one great gift.”</a:t>
            </a:r>
          </a:p>
          <a:p>
            <a:pPr>
              <a:buNone/>
            </a:pPr>
            <a:r>
              <a:rPr lang="en-US" dirty="0" smtClean="0">
                <a:latin typeface="Arial" pitchFamily="34" charset="0"/>
                <a:cs typeface="Arial" pitchFamily="34" charset="0"/>
              </a:rPr>
              <a:t>	</a:t>
            </a:r>
            <a:r>
              <a:rPr lang="en-US" sz="2000" i="1" dirty="0" smtClean="0">
                <a:latin typeface="Arial" pitchFamily="34" charset="0"/>
                <a:cs typeface="Arial" pitchFamily="34" charset="0"/>
              </a:rPr>
              <a:t>The Life of Victory</a:t>
            </a: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1 John 5:12</a:t>
            </a:r>
            <a:endParaRPr lang="en-US" sz="4400" dirty="0">
              <a:latin typeface="Bodoni MT Black" pitchFamily="18" charset="0"/>
            </a:endParaRPr>
          </a:p>
        </p:txBody>
      </p:sp>
      <p:sp>
        <p:nvSpPr>
          <p:cNvPr id="3" name="Content Placeholder 2"/>
          <p:cNvSpPr>
            <a:spLocks noGrp="1"/>
          </p:cNvSpPr>
          <p:nvPr>
            <p:ph idx="1"/>
          </p:nvPr>
        </p:nvSpPr>
        <p:spPr>
          <a:xfrm>
            <a:off x="457200" y="2743200"/>
            <a:ext cx="8229600" cy="4709160"/>
          </a:xfrm>
        </p:spPr>
        <p:txBody>
          <a:bodyPr/>
          <a:lstStyle/>
          <a:p>
            <a:pPr algn="ctr">
              <a:buNone/>
            </a:pPr>
            <a:r>
              <a:rPr lang="en-US" dirty="0" smtClean="0"/>
              <a:t>	</a:t>
            </a:r>
            <a:r>
              <a:rPr lang="en-US" dirty="0" smtClean="0">
                <a:latin typeface="Arial" pitchFamily="34" charset="0"/>
                <a:cs typeface="Arial" pitchFamily="34" charset="0"/>
              </a:rPr>
              <a:t>“He who has the Son has life; he who does not have the Son of God does not have life.”</a:t>
            </a:r>
          </a:p>
          <a:p>
            <a:pPr algn="ctr">
              <a:buNone/>
            </a:pP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John 15:4</a:t>
            </a:r>
            <a:endParaRPr lang="en-US" sz="4400" dirty="0">
              <a:latin typeface="Bodoni MT Black" pitchFamily="18" charset="0"/>
            </a:endParaRPr>
          </a:p>
        </p:txBody>
      </p:sp>
      <p:sp>
        <p:nvSpPr>
          <p:cNvPr id="3" name="Content Placeholder 2"/>
          <p:cNvSpPr>
            <a:spLocks noGrp="1"/>
          </p:cNvSpPr>
          <p:nvPr>
            <p:ph idx="1"/>
          </p:nvPr>
        </p:nvSpPr>
        <p:spPr>
          <a:xfrm>
            <a:off x="457200" y="2667000"/>
            <a:ext cx="8229600" cy="4709160"/>
          </a:xfrm>
        </p:spPr>
        <p:txBody>
          <a:bodyPr/>
          <a:lstStyle/>
          <a:p>
            <a:pPr marL="548640" lvl="2" indent="-411480">
              <a:buClr>
                <a:schemeClr val="tx1">
                  <a:shade val="95000"/>
                </a:schemeClr>
              </a:buClr>
              <a:buSzPct val="65000"/>
              <a:buNone/>
            </a:pPr>
            <a:r>
              <a:rPr lang="en-US" dirty="0" smtClean="0"/>
              <a:t>	</a:t>
            </a:r>
            <a:r>
              <a:rPr lang="en-US" sz="2800" dirty="0" smtClean="0">
                <a:latin typeface="Arial" pitchFamily="34" charset="0"/>
                <a:cs typeface="Arial" pitchFamily="34" charset="0"/>
              </a:rPr>
              <a:t>“Abide in Me, and I in you. As the branch cannot bear fruit of itself, unless it abides in the vine, neither can you, unless you abide in Me.”</a:t>
            </a:r>
          </a:p>
          <a:p>
            <a:pPr>
              <a:buNone/>
            </a:pP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The second condition is:</a:t>
            </a:r>
            <a:endParaRPr lang="en-US" sz="4400" dirty="0">
              <a:latin typeface="Bodoni MT Black" pitchFamily="18" charset="0"/>
            </a:endParaRPr>
          </a:p>
        </p:txBody>
      </p:sp>
      <p:sp>
        <p:nvSpPr>
          <p:cNvPr id="3" name="Content Placeholder 2"/>
          <p:cNvSpPr>
            <a:spLocks noGrp="1"/>
          </p:cNvSpPr>
          <p:nvPr>
            <p:ph idx="1"/>
          </p:nvPr>
        </p:nvSpPr>
        <p:spPr>
          <a:xfrm>
            <a:off x="381000" y="2590800"/>
            <a:ext cx="8229600" cy="4709160"/>
          </a:xfrm>
        </p:spPr>
        <p:txBody>
          <a:bodyPr/>
          <a:lstStyle/>
          <a:p>
            <a:pPr marL="548640" lvl="1" indent="-411480" algn="ctr">
              <a:buClr>
                <a:schemeClr val="tx1">
                  <a:shade val="95000"/>
                </a:schemeClr>
              </a:buClr>
              <a:buSzPct val="65000"/>
              <a:buNone/>
            </a:pPr>
            <a:r>
              <a:rPr lang="en-US" dirty="0" smtClean="0"/>
              <a:t>	</a:t>
            </a:r>
            <a:r>
              <a:rPr lang="en-US" sz="4000" dirty="0" smtClean="0">
                <a:latin typeface="Arial" pitchFamily="34" charset="0"/>
                <a:cs typeface="Arial" pitchFamily="34" charset="0"/>
              </a:rPr>
              <a:t> “And My words abide in you.”</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1154" name="Rectangle 2"/>
          <p:cNvSpPr>
            <a:spLocks noGrp="1" noRot="1" noChangeArrowheads="1"/>
          </p:cNvSpPr>
          <p:nvPr>
            <p:ph type="title"/>
          </p:nvPr>
        </p:nvSpPr>
        <p:spPr/>
        <p:txBody>
          <a:bodyPr>
            <a:normAutofit/>
          </a:bodyPr>
          <a:lstStyle/>
          <a:p>
            <a:pPr eaLnBrk="1" hangingPunct="1">
              <a:defRPr/>
            </a:pPr>
            <a:r>
              <a:rPr lang="en-US" sz="4400" dirty="0" smtClean="0">
                <a:latin typeface="Bodoni MT Black" pitchFamily="18" charset="0"/>
              </a:rPr>
              <a:t>George Muller</a:t>
            </a:r>
          </a:p>
        </p:txBody>
      </p:sp>
      <p:sp>
        <p:nvSpPr>
          <p:cNvPr id="561155" name="Rectangle 3"/>
          <p:cNvSpPr>
            <a:spLocks noGrp="1" noChangeArrowheads="1"/>
          </p:cNvSpPr>
          <p:nvPr>
            <p:ph type="body" idx="1"/>
          </p:nvPr>
        </p:nvSpPr>
        <p:spPr>
          <a:xfrm>
            <a:off x="457200" y="1981200"/>
            <a:ext cx="8229600" cy="4525963"/>
          </a:xfrm>
        </p:spPr>
        <p:txBody>
          <a:bodyPr/>
          <a:lstStyle/>
          <a:p>
            <a:pPr eaLnBrk="1" hangingPunct="1">
              <a:lnSpc>
                <a:spcPct val="90000"/>
              </a:lnSpc>
              <a:defRPr/>
            </a:pPr>
            <a:r>
              <a:rPr lang="en-US" dirty="0" smtClean="0">
                <a:latin typeface="Arial" pitchFamily="34" charset="0"/>
                <a:cs typeface="Arial" pitchFamily="34" charset="0"/>
              </a:rPr>
              <a:t>During his ministry in Bristol, Mr. Muller started the Scriptural Knowledge Institute to distribute Bibles and to give religious instruction. And he also began an orphanage.</a:t>
            </a:r>
          </a:p>
          <a:p>
            <a:pPr eaLnBrk="1" hangingPunct="1">
              <a:lnSpc>
                <a:spcPct val="90000"/>
              </a:lnSpc>
              <a:defRPr/>
            </a:pPr>
            <a:r>
              <a:rPr lang="en-US" dirty="0" smtClean="0">
                <a:latin typeface="Arial" pitchFamily="34" charset="0"/>
                <a:cs typeface="Arial" pitchFamily="34" charset="0"/>
              </a:rPr>
              <a:t>They educated and sent out into the world 122,000 pupils.</a:t>
            </a:r>
          </a:p>
          <a:p>
            <a:pPr eaLnBrk="1" hangingPunct="1">
              <a:lnSpc>
                <a:spcPct val="90000"/>
              </a:lnSpc>
              <a:defRPr/>
            </a:pPr>
            <a:r>
              <a:rPr lang="en-US" dirty="0" smtClean="0">
                <a:latin typeface="Arial" pitchFamily="34" charset="0"/>
                <a:cs typeface="Arial" pitchFamily="34" charset="0"/>
              </a:rPr>
              <a:t>They funded the annual salaries of 112 assistants.</a:t>
            </a:r>
          </a:p>
          <a:p>
            <a:pPr eaLnBrk="1" hangingPunct="1">
              <a:lnSpc>
                <a:spcPct val="90000"/>
              </a:lnSpc>
              <a:defRPr/>
            </a:pPr>
            <a:r>
              <a:rPr lang="en-US" dirty="0" smtClean="0">
                <a:latin typeface="Arial" pitchFamily="34" charset="0"/>
                <a:cs typeface="Arial" pitchFamily="34" charset="0"/>
              </a:rPr>
              <a:t>They supported 189 missionaries.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1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1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John 6:63</a:t>
            </a:r>
            <a:endParaRPr lang="en-US" sz="4400" dirty="0">
              <a:latin typeface="Bodoni MT Black" pitchFamily="18" charset="0"/>
            </a:endParaRPr>
          </a:p>
        </p:txBody>
      </p:sp>
      <p:sp>
        <p:nvSpPr>
          <p:cNvPr id="3" name="Content Placeholder 2"/>
          <p:cNvSpPr>
            <a:spLocks noGrp="1"/>
          </p:cNvSpPr>
          <p:nvPr>
            <p:ph idx="1"/>
          </p:nvPr>
        </p:nvSpPr>
        <p:spPr>
          <a:xfrm>
            <a:off x="457200" y="2743200"/>
            <a:ext cx="8229600" cy="4709160"/>
          </a:xfrm>
        </p:spPr>
        <p:txBody>
          <a:bodyPr/>
          <a:lstStyle/>
          <a:p>
            <a:pPr marL="548640" lvl="4" indent="-411480" algn="ctr">
              <a:buClr>
                <a:schemeClr val="tx1">
                  <a:shade val="95000"/>
                </a:schemeClr>
              </a:buClr>
              <a:buSzPct val="65000"/>
              <a:buNone/>
            </a:pPr>
            <a:r>
              <a:rPr lang="en-US" dirty="0" smtClean="0"/>
              <a:t>	</a:t>
            </a:r>
            <a:r>
              <a:rPr lang="en-US" sz="2800" dirty="0" smtClean="0">
                <a:latin typeface="Arial" pitchFamily="34" charset="0"/>
                <a:cs typeface="Arial" pitchFamily="34" charset="0"/>
              </a:rPr>
              <a:t>“The words that I speak to you are spirit       and they are life.”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US" sz="6000" dirty="0" smtClean="0">
                <a:latin typeface="Bodoni MT Black" pitchFamily="18" charset="0"/>
              </a:rPr>
              <a:t>George Muller</a:t>
            </a:r>
            <a:endParaRPr lang="en-US" sz="6000" dirty="0">
              <a:latin typeface="Bodoni MT Black"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Ellen White</a:t>
            </a:r>
            <a:endParaRPr lang="en-US" sz="4400" dirty="0">
              <a:latin typeface="Bodoni MT Black" pitchFamily="18" charset="0"/>
            </a:endParaRPr>
          </a:p>
        </p:txBody>
      </p:sp>
      <p:sp>
        <p:nvSpPr>
          <p:cNvPr id="3" name="Content Placeholder 2"/>
          <p:cNvSpPr>
            <a:spLocks noGrp="1"/>
          </p:cNvSpPr>
          <p:nvPr>
            <p:ph idx="1"/>
          </p:nvPr>
        </p:nvSpPr>
        <p:spPr>
          <a:xfrm>
            <a:off x="457200" y="1981200"/>
            <a:ext cx="8229600" cy="4709160"/>
          </a:xfrm>
        </p:spPr>
        <p:txBody>
          <a:bodyPr/>
          <a:lstStyle/>
          <a:p>
            <a:pPr>
              <a:buNone/>
            </a:pPr>
            <a:r>
              <a:rPr lang="en-US" dirty="0" smtClean="0">
                <a:latin typeface="Arial" pitchFamily="34" charset="0"/>
                <a:cs typeface="Arial" pitchFamily="34" charset="0"/>
              </a:rPr>
              <a:t>	“‘For what nation is there so great, who hath God so nigh unto them, as the Lord our God is in all things that we call upon Him for.’ If we will draw nigh to God, He will draw nigh to us, and His glory will go before us. </a:t>
            </a:r>
            <a:r>
              <a:rPr lang="en-US" dirty="0" smtClean="0">
                <a:latin typeface="Arial" pitchFamily="34" charset="0"/>
                <a:cs typeface="Arial" pitchFamily="34" charset="0"/>
              </a:rPr>
              <a:t>…</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“He </a:t>
            </a:r>
            <a:r>
              <a:rPr lang="en-US" dirty="0" smtClean="0">
                <a:latin typeface="Arial" pitchFamily="34" charset="0"/>
                <a:cs typeface="Arial" pitchFamily="34" charset="0"/>
              </a:rPr>
              <a:t>will </a:t>
            </a:r>
            <a:r>
              <a:rPr lang="en-US" dirty="0" err="1" smtClean="0">
                <a:latin typeface="Arial" pitchFamily="34" charset="0"/>
                <a:cs typeface="Arial" pitchFamily="34" charset="0"/>
              </a:rPr>
              <a:t>indite</a:t>
            </a:r>
            <a:r>
              <a:rPr lang="en-US" dirty="0" smtClean="0">
                <a:latin typeface="Arial" pitchFamily="34" charset="0"/>
                <a:cs typeface="Arial" pitchFamily="34" charset="0"/>
              </a:rPr>
              <a:t> our petitions, teaching us to ask for the very things that He has pledged Himself to bestow on us.”  </a:t>
            </a:r>
          </a:p>
          <a:p>
            <a:pPr>
              <a:buNone/>
            </a:pPr>
            <a:r>
              <a:rPr lang="en-US" dirty="0" smtClean="0">
                <a:latin typeface="Arial" pitchFamily="34" charset="0"/>
                <a:cs typeface="Arial" pitchFamily="34" charset="0"/>
              </a:rPr>
              <a:t>	</a:t>
            </a:r>
            <a:r>
              <a:rPr lang="en-US" sz="2000" dirty="0" smtClean="0">
                <a:latin typeface="Arial" pitchFamily="34" charset="0"/>
                <a:cs typeface="Arial" pitchFamily="34" charset="0"/>
              </a:rPr>
              <a:t>GCB, April 2, 1903 par. 6</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Ellen White</a:t>
            </a:r>
            <a:endParaRPr lang="en-US" sz="4400" dirty="0">
              <a:latin typeface="Bodoni MT Black" pitchFamily="18" charset="0"/>
            </a:endParaRPr>
          </a:p>
        </p:txBody>
      </p:sp>
      <p:sp>
        <p:nvSpPr>
          <p:cNvPr id="3" name="Content Placeholder 2"/>
          <p:cNvSpPr>
            <a:spLocks noGrp="1"/>
          </p:cNvSpPr>
          <p:nvPr>
            <p:ph idx="1"/>
          </p:nvPr>
        </p:nvSpPr>
        <p:spPr>
          <a:xfrm>
            <a:off x="457200" y="2148840"/>
            <a:ext cx="8229600" cy="4709160"/>
          </a:xfrm>
        </p:spPr>
        <p:txBody>
          <a:bodyPr>
            <a:normAutofit/>
          </a:bodyPr>
          <a:lstStyle/>
          <a:p>
            <a:pPr>
              <a:buNone/>
            </a:pPr>
            <a:r>
              <a:rPr lang="en-US" dirty="0" smtClean="0"/>
              <a:t>	“</a:t>
            </a:r>
            <a:r>
              <a:rPr lang="en-US" dirty="0" smtClean="0">
                <a:latin typeface="Arial" pitchFamily="34" charset="0"/>
                <a:cs typeface="Arial" pitchFamily="34" charset="0"/>
              </a:rPr>
              <a:t>We must not only pray in Christ's name, but by the inspiration of the Holy Spirit. This explains what is meant when it is said that the Spirit "</a:t>
            </a:r>
            <a:r>
              <a:rPr lang="en-US" dirty="0" err="1" smtClean="0">
                <a:latin typeface="Arial" pitchFamily="34" charset="0"/>
                <a:cs typeface="Arial" pitchFamily="34" charset="0"/>
              </a:rPr>
              <a:t>maketh</a:t>
            </a:r>
            <a:r>
              <a:rPr lang="en-US" dirty="0" smtClean="0">
                <a:latin typeface="Arial" pitchFamily="34" charset="0"/>
                <a:cs typeface="Arial" pitchFamily="34" charset="0"/>
              </a:rPr>
              <a:t> intercession for us, with </a:t>
            </a:r>
            <a:r>
              <a:rPr lang="en-US" dirty="0" err="1" smtClean="0">
                <a:latin typeface="Arial" pitchFamily="34" charset="0"/>
                <a:cs typeface="Arial" pitchFamily="34" charset="0"/>
              </a:rPr>
              <a:t>groanings</a:t>
            </a:r>
            <a:r>
              <a:rPr lang="en-US" dirty="0" smtClean="0">
                <a:latin typeface="Arial" pitchFamily="34" charset="0"/>
                <a:cs typeface="Arial" pitchFamily="34" charset="0"/>
              </a:rPr>
              <a:t> which cannot be uttered." Rom. 8:26. Such prayer God delights to answer….”</a:t>
            </a:r>
          </a:p>
          <a:p>
            <a:pPr>
              <a:buNone/>
            </a:pP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Ellen White</a:t>
            </a:r>
            <a:endParaRPr lang="en-US" sz="4400" dirty="0">
              <a:latin typeface="Bodoni MT Black" pitchFamily="18" charset="0"/>
            </a:endParaRPr>
          </a:p>
        </p:txBody>
      </p:sp>
      <p:sp>
        <p:nvSpPr>
          <p:cNvPr id="3" name="Content Placeholder 2"/>
          <p:cNvSpPr>
            <a:spLocks noGrp="1"/>
          </p:cNvSpPr>
          <p:nvPr>
            <p:ph idx="1"/>
          </p:nvPr>
        </p:nvSpPr>
        <p:spPr>
          <a:xfrm>
            <a:off x="457200" y="2148840"/>
            <a:ext cx="8229600" cy="4709160"/>
          </a:xfrm>
        </p:spPr>
        <p:txBody>
          <a:bodyPr>
            <a:normAutofit/>
          </a:bodyPr>
          <a:lstStyle/>
          <a:p>
            <a:pPr>
              <a:buNone/>
            </a:pPr>
            <a:r>
              <a:rPr lang="en-US" dirty="0" smtClean="0"/>
              <a:t>	“</a:t>
            </a:r>
            <a:r>
              <a:rPr lang="en-US" dirty="0" smtClean="0">
                <a:latin typeface="Arial" pitchFamily="34" charset="0"/>
                <a:cs typeface="Arial" pitchFamily="34" charset="0"/>
              </a:rPr>
              <a:t>When with earnestness and intensity we breathe a prayer in the name of Christ, there is in that very intensity a pledge from God that He is about to answer our prayer ‘exceeding abundantly above all that we ask or think.’” Eph. 3:20.  </a:t>
            </a:r>
          </a:p>
          <a:p>
            <a:pPr>
              <a:buNone/>
            </a:pPr>
            <a:r>
              <a:rPr lang="en-US" dirty="0" smtClean="0">
                <a:latin typeface="Arial" pitchFamily="34" charset="0"/>
                <a:cs typeface="Arial" pitchFamily="34" charset="0"/>
              </a:rPr>
              <a:t>	</a:t>
            </a:r>
            <a:r>
              <a:rPr lang="en-US" sz="2000" dirty="0" smtClean="0">
                <a:latin typeface="Arial" pitchFamily="34" charset="0"/>
                <a:cs typeface="Arial" pitchFamily="34" charset="0"/>
              </a:rPr>
              <a:t>COL 147</a:t>
            </a:r>
          </a:p>
          <a:p>
            <a:pPr>
              <a:buNone/>
            </a:pP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John 15:7</a:t>
            </a:r>
            <a:endParaRPr lang="en-US" sz="4400" dirty="0">
              <a:latin typeface="Bodoni MT Black" pitchFamily="18" charset="0"/>
            </a:endParaRPr>
          </a:p>
        </p:txBody>
      </p:sp>
      <p:sp>
        <p:nvSpPr>
          <p:cNvPr id="3" name="Content Placeholder 2"/>
          <p:cNvSpPr>
            <a:spLocks noGrp="1"/>
          </p:cNvSpPr>
          <p:nvPr>
            <p:ph idx="1"/>
          </p:nvPr>
        </p:nvSpPr>
        <p:spPr>
          <a:xfrm>
            <a:off x="457200" y="2590800"/>
            <a:ext cx="8229600" cy="4709160"/>
          </a:xfrm>
        </p:spPr>
        <p:txBody>
          <a:bodyPr/>
          <a:lstStyle/>
          <a:p>
            <a:pPr lvl="0">
              <a:buNone/>
            </a:pPr>
            <a:r>
              <a:rPr lang="en-US" dirty="0" smtClean="0"/>
              <a:t>	</a:t>
            </a:r>
            <a:r>
              <a:rPr lang="en-US" dirty="0" smtClean="0">
                <a:latin typeface="Arial" pitchFamily="34" charset="0"/>
                <a:cs typeface="Arial" pitchFamily="34" charset="0"/>
              </a:rPr>
              <a:t> “If you abide in Me, and My words abide in you, you will ask what you desire, and it shall be done for you.”</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Unknown Author</a:t>
            </a:r>
            <a:endParaRPr lang="en-US" sz="4400" dirty="0">
              <a:latin typeface="Bodoni MT Black" pitchFamily="18" charset="0"/>
            </a:endParaRPr>
          </a:p>
        </p:txBody>
      </p:sp>
      <p:sp>
        <p:nvSpPr>
          <p:cNvPr id="3" name="Content Placeholder 2"/>
          <p:cNvSpPr>
            <a:spLocks noGrp="1"/>
          </p:cNvSpPr>
          <p:nvPr>
            <p:ph idx="1"/>
          </p:nvPr>
        </p:nvSpPr>
        <p:spPr>
          <a:xfrm>
            <a:off x="457200" y="2590800"/>
            <a:ext cx="8229600" cy="4709160"/>
          </a:xfrm>
        </p:spPr>
        <p:txBody>
          <a:bodyPr/>
          <a:lstStyle/>
          <a:p>
            <a:pPr marL="548640" lvl="1" indent="-411480">
              <a:buClr>
                <a:schemeClr val="tx1">
                  <a:shade val="95000"/>
                </a:schemeClr>
              </a:buClr>
              <a:buSzPct val="65000"/>
              <a:buNone/>
            </a:pPr>
            <a:r>
              <a:rPr lang="en-US" dirty="0" smtClean="0"/>
              <a:t>	</a:t>
            </a:r>
            <a:r>
              <a:rPr lang="en-US" sz="2800" dirty="0" smtClean="0">
                <a:latin typeface="Arial" pitchFamily="34" charset="0"/>
                <a:cs typeface="Arial" pitchFamily="34" charset="0"/>
              </a:rPr>
              <a:t>“No one can have very real and deep communion with God who does not know </a:t>
            </a:r>
            <a:r>
              <a:rPr lang="en-US" sz="2800" dirty="0" smtClean="0">
                <a:latin typeface="Arial" pitchFamily="34" charset="0"/>
                <a:cs typeface="Arial" pitchFamily="34" charset="0"/>
              </a:rPr>
              <a:t>how </a:t>
            </a:r>
            <a:r>
              <a:rPr lang="en-US" sz="2800" dirty="0" smtClean="0">
                <a:latin typeface="Arial" pitchFamily="34" charset="0"/>
                <a:cs typeface="Arial" pitchFamily="34" charset="0"/>
              </a:rPr>
              <a:t>to pray so as to get answers to prayer.” </a:t>
            </a:r>
          </a:p>
          <a:p>
            <a:pPr marL="548640" lvl="1" indent="-411480">
              <a:buClr>
                <a:schemeClr val="tx1">
                  <a:shade val="95000"/>
                </a:schemeClr>
              </a:buClr>
              <a:buSzPct val="65000"/>
              <a:buNone/>
            </a:pPr>
            <a:r>
              <a:rPr lang="en-US" sz="2800" i="1" dirty="0" smtClean="0">
                <a:latin typeface="Arial" pitchFamily="34" charset="0"/>
                <a:cs typeface="Arial" pitchFamily="34" charset="0"/>
              </a:rPr>
              <a:t>	</a:t>
            </a:r>
            <a:r>
              <a:rPr lang="en-US" sz="2000" i="1" dirty="0" smtClean="0">
                <a:latin typeface="Arial" pitchFamily="34" charset="0"/>
                <a:cs typeface="Arial" pitchFamily="34" charset="0"/>
              </a:rPr>
              <a:t>The Kneeling Christian, </a:t>
            </a:r>
            <a:r>
              <a:rPr lang="en-US" sz="2000" dirty="0" smtClean="0">
                <a:latin typeface="Arial" pitchFamily="34" charset="0"/>
                <a:cs typeface="Arial" pitchFamily="34" charset="0"/>
              </a:rPr>
              <a:t>p.46 </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Bodoni MT Black" pitchFamily="18" charset="0"/>
              </a:rPr>
              <a:t>The Secret Of </a:t>
            </a:r>
            <a:r>
              <a:rPr lang="en-US" sz="4000" dirty="0" smtClean="0">
                <a:latin typeface="Bodoni MT Black" pitchFamily="18" charset="0"/>
              </a:rPr>
              <a:t>Mueller’s</a:t>
            </a:r>
            <a:r>
              <a:rPr lang="en-US" sz="4000" dirty="0" smtClean="0">
                <a:latin typeface="Bodoni MT Black" pitchFamily="18" charset="0"/>
              </a:rPr>
              <a:t> </a:t>
            </a:r>
            <a:r>
              <a:rPr lang="en-US" sz="4000" dirty="0" smtClean="0">
                <a:latin typeface="Bodoni MT Black" pitchFamily="18" charset="0"/>
              </a:rPr>
              <a:t>Success</a:t>
            </a:r>
            <a:endParaRPr lang="en-US" dirty="0"/>
          </a:p>
        </p:txBody>
      </p:sp>
      <p:sp>
        <p:nvSpPr>
          <p:cNvPr id="3" name="Content Placeholder 2"/>
          <p:cNvSpPr>
            <a:spLocks noGrp="1"/>
          </p:cNvSpPr>
          <p:nvPr>
            <p:ph idx="1"/>
          </p:nvPr>
        </p:nvSpPr>
        <p:spPr>
          <a:xfrm>
            <a:off x="457200" y="1905000"/>
            <a:ext cx="8229600" cy="4709160"/>
          </a:xfrm>
        </p:spPr>
        <p:txBody>
          <a:bodyPr/>
          <a:lstStyle/>
          <a:p>
            <a:pPr>
              <a:buNone/>
            </a:pPr>
            <a:r>
              <a:rPr lang="en-US" dirty="0" smtClean="0"/>
              <a:t>	</a:t>
            </a:r>
            <a:r>
              <a:rPr lang="en-US" dirty="0" smtClean="0">
                <a:latin typeface="Arial" pitchFamily="34" charset="0"/>
                <a:cs typeface="Arial" pitchFamily="34" charset="0"/>
              </a:rPr>
              <a:t>“There was a day when I died, utterly died;” and , as he spoke, he bent lower and lower until he almost touched the floor– “died to George Muller, his opinions, preferences, tastes and will---died to the world, its approval or censure--died to the approval or blame even of my brethren and friends--and since then I have studied only to show myself approved unto God.”</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dirty="0" smtClean="0">
                <a:latin typeface="Bodoni MT Black" pitchFamily="18" charset="0"/>
              </a:rPr>
              <a:t>Ellen White</a:t>
            </a:r>
            <a:endParaRPr lang="en-US" sz="4400" b="0" dirty="0">
              <a:latin typeface="Bodoni MT Black" pitchFamily="18" charset="0"/>
            </a:endParaRPr>
          </a:p>
        </p:txBody>
      </p:sp>
      <p:sp>
        <p:nvSpPr>
          <p:cNvPr id="3" name="Content Placeholder 2"/>
          <p:cNvSpPr>
            <a:spLocks noGrp="1"/>
          </p:cNvSpPr>
          <p:nvPr>
            <p:ph idx="1"/>
          </p:nvPr>
        </p:nvSpPr>
        <p:spPr>
          <a:xfrm>
            <a:off x="457200" y="2362200"/>
            <a:ext cx="8229600" cy="4709160"/>
          </a:xfrm>
        </p:spPr>
        <p:txBody>
          <a:bodyPr/>
          <a:lstStyle/>
          <a:p>
            <a:pPr>
              <a:buNone/>
            </a:pPr>
            <a:r>
              <a:rPr lang="en-US" dirty="0" smtClean="0"/>
              <a:t>	</a:t>
            </a:r>
            <a:r>
              <a:rPr lang="en-US" dirty="0" smtClean="0">
                <a:latin typeface="Arial" pitchFamily="34" charset="0"/>
                <a:cs typeface="Arial" pitchFamily="34" charset="0"/>
              </a:rPr>
              <a:t>“There is no limit to the usefulness of one who, by putting self aside, makes room for the working of the Holy Spirit upon his heart, and lives a life wholly consecrated to God.” </a:t>
            </a:r>
          </a:p>
          <a:p>
            <a:pPr>
              <a:buNone/>
            </a:pPr>
            <a:r>
              <a:rPr lang="en-US" dirty="0" smtClean="0">
                <a:latin typeface="Arial" pitchFamily="34" charset="0"/>
                <a:cs typeface="Arial" pitchFamily="34" charset="0"/>
              </a:rPr>
              <a:t>	</a:t>
            </a:r>
            <a:r>
              <a:rPr lang="en-US" sz="2000" dirty="0" smtClean="0">
                <a:latin typeface="Arial" pitchFamily="34" charset="0"/>
                <a:cs typeface="Arial" pitchFamily="34" charset="0"/>
              </a:rPr>
              <a:t>DA 250</a:t>
            </a:r>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sz="4400" dirty="0" smtClean="0">
                <a:latin typeface="Bodoni MT Black" pitchFamily="18" charset="0"/>
              </a:rPr>
              <a:t>Ellen White</a:t>
            </a:r>
            <a:endParaRPr lang="en-US" sz="4400" dirty="0">
              <a:latin typeface="Bodoni MT Black" pitchFamily="18" charset="0"/>
            </a:endParaRPr>
          </a:p>
        </p:txBody>
      </p:sp>
      <p:sp>
        <p:nvSpPr>
          <p:cNvPr id="4099" name="Content Placeholder 2"/>
          <p:cNvSpPr>
            <a:spLocks noGrp="1"/>
          </p:cNvSpPr>
          <p:nvPr>
            <p:ph idx="4294967295"/>
          </p:nvPr>
        </p:nvSpPr>
        <p:spPr>
          <a:xfrm>
            <a:off x="457200" y="2819400"/>
            <a:ext cx="8229600" cy="5029200"/>
          </a:xfrm>
        </p:spPr>
        <p:txBody>
          <a:bodyPr/>
          <a:lstStyle/>
          <a:p>
            <a:pPr eaLnBrk="1" hangingPunct="1">
              <a:buFont typeface="Wingdings 2" pitchFamily="18" charset="2"/>
              <a:buNone/>
            </a:pPr>
            <a:r>
              <a:rPr lang="en-US" dirty="0" smtClean="0"/>
              <a:t>	</a:t>
            </a:r>
            <a:r>
              <a:rPr lang="en-US" dirty="0" smtClean="0">
                <a:latin typeface="Arial" charset="0"/>
                <a:cs typeface="Arial" charset="0"/>
              </a:rPr>
              <a:t>“N</a:t>
            </a:r>
            <a:r>
              <a:rPr lang="en-US" dirty="0" smtClean="0">
                <a:latin typeface="Arial" charset="0"/>
                <a:cs typeface="Arial" charset="0"/>
              </a:rPr>
              <a:t>o </a:t>
            </a:r>
            <a:r>
              <a:rPr lang="en-US" dirty="0" smtClean="0">
                <a:latin typeface="Arial" charset="0"/>
                <a:cs typeface="Arial" charset="0"/>
              </a:rPr>
              <a:t>man can empty himself of self. We can only consent for Christ to accomplish the work….</a:t>
            </a:r>
          </a:p>
          <a:p>
            <a:pPr eaLnBrk="1" hangingPunct="1">
              <a:buFont typeface="Wingdings 2" pitchFamily="18" charset="2"/>
              <a:buNone/>
            </a:pPr>
            <a:r>
              <a:rPr lang="en-US" dirty="0" smtClean="0">
                <a:latin typeface="Arial" charset="0"/>
                <a:cs typeface="Arial"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02" name="Rectangle 2"/>
          <p:cNvSpPr>
            <a:spLocks noGrp="1" noRot="1" noChangeArrowheads="1"/>
          </p:cNvSpPr>
          <p:nvPr>
            <p:ph type="title"/>
          </p:nvPr>
        </p:nvSpPr>
        <p:spPr>
          <a:xfrm>
            <a:off x="457200" y="0"/>
            <a:ext cx="8229600" cy="1143000"/>
          </a:xfrm>
        </p:spPr>
        <p:txBody>
          <a:bodyPr>
            <a:normAutofit/>
          </a:bodyPr>
          <a:lstStyle/>
          <a:p>
            <a:pPr eaLnBrk="1" hangingPunct="1">
              <a:defRPr/>
            </a:pPr>
            <a:r>
              <a:rPr lang="en-US" sz="4400" dirty="0" smtClean="0">
                <a:latin typeface="Bodoni MT Black" pitchFamily="18" charset="0"/>
              </a:rPr>
              <a:t>George Muller</a:t>
            </a:r>
          </a:p>
        </p:txBody>
      </p:sp>
      <p:sp>
        <p:nvSpPr>
          <p:cNvPr id="563203" name="Rectangle 3"/>
          <p:cNvSpPr>
            <a:spLocks noGrp="1" noChangeArrowheads="1"/>
          </p:cNvSpPr>
          <p:nvPr>
            <p:ph type="body" idx="1"/>
          </p:nvPr>
        </p:nvSpPr>
        <p:spPr>
          <a:xfrm>
            <a:off x="457200" y="1371600"/>
            <a:ext cx="8229600" cy="5486400"/>
          </a:xfrm>
        </p:spPr>
        <p:txBody>
          <a:bodyPr/>
          <a:lstStyle/>
          <a:p>
            <a:pPr eaLnBrk="1" hangingPunct="1">
              <a:defRPr/>
            </a:pPr>
            <a:r>
              <a:rPr lang="en-US" dirty="0" smtClean="0">
                <a:latin typeface="Arial" pitchFamily="34" charset="0"/>
                <a:cs typeface="Arial" pitchFamily="34" charset="0"/>
              </a:rPr>
              <a:t>They bought and circulated 275,000 Bibles in different languages and distributed 1,500,000 New Testaments.</a:t>
            </a:r>
          </a:p>
          <a:p>
            <a:pPr eaLnBrk="1" hangingPunct="1">
              <a:defRPr/>
            </a:pPr>
            <a:r>
              <a:rPr lang="en-US" dirty="0" smtClean="0">
                <a:latin typeface="Arial" pitchFamily="34" charset="0"/>
                <a:cs typeface="Arial" pitchFamily="34" charset="0"/>
              </a:rPr>
              <a:t>Over 10,000 children had been provided for through 4 orphan houses that God led Mr. Muller to start.</a:t>
            </a:r>
          </a:p>
          <a:p>
            <a:pPr eaLnBrk="1" hangingPunct="1">
              <a:defRPr/>
            </a:pPr>
            <a:r>
              <a:rPr lang="en-US" dirty="0" smtClean="0">
                <a:latin typeface="Arial" pitchFamily="34" charset="0"/>
                <a:cs typeface="Arial" pitchFamily="34" charset="0"/>
              </a:rPr>
              <a:t>Over a period of 68 years, God supplied him with $7,500,000 to fund these projects and more!</a:t>
            </a:r>
          </a:p>
          <a:p>
            <a:pPr eaLnBrk="1" hangingPunct="1">
              <a:defRPr/>
            </a:pPr>
            <a:r>
              <a:rPr lang="en-US" dirty="0" smtClean="0">
                <a:latin typeface="Arial" pitchFamily="34" charset="0"/>
                <a:cs typeface="Arial" pitchFamily="34" charset="0"/>
              </a:rPr>
              <a:t>When he died at 98, his worldly possessions were valued at $800.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sz="4400" dirty="0" smtClean="0">
                <a:latin typeface="Bodoni MT Black" pitchFamily="18" charset="0"/>
              </a:rPr>
              <a:t>Ellen White</a:t>
            </a:r>
            <a:endParaRPr lang="en-US" sz="4400" dirty="0">
              <a:latin typeface="Bodoni MT Black" pitchFamily="18" charset="0"/>
            </a:endParaRPr>
          </a:p>
        </p:txBody>
      </p:sp>
      <p:sp>
        <p:nvSpPr>
          <p:cNvPr id="5123" name="Content Placeholder 2"/>
          <p:cNvSpPr>
            <a:spLocks noGrp="1"/>
          </p:cNvSpPr>
          <p:nvPr>
            <p:ph idx="4294967295"/>
          </p:nvPr>
        </p:nvSpPr>
        <p:spPr>
          <a:xfrm>
            <a:off x="457200" y="2133600"/>
            <a:ext cx="8229600" cy="5029200"/>
          </a:xfrm>
        </p:spPr>
        <p:txBody>
          <a:bodyPr/>
          <a:lstStyle/>
          <a:p>
            <a:pPr eaLnBrk="1" hangingPunct="1">
              <a:buFont typeface="Wingdings 2" pitchFamily="18" charset="2"/>
              <a:buNone/>
            </a:pPr>
            <a:r>
              <a:rPr lang="en-US" dirty="0" smtClean="0"/>
              <a:t>	</a:t>
            </a:r>
            <a:r>
              <a:rPr lang="en-US" dirty="0" smtClean="0">
                <a:latin typeface="Arial" charset="0"/>
                <a:cs typeface="Arial" charset="0"/>
              </a:rPr>
              <a:t>“Then the language of the soul will be, Lord, take my heart; for I cannot give it. It is Thy property. Keep it pure, for I cannot keep it for Thee. Save me in spite of myself, my weak, </a:t>
            </a:r>
            <a:r>
              <a:rPr lang="en-US" dirty="0" err="1" smtClean="0">
                <a:latin typeface="Arial" charset="0"/>
                <a:cs typeface="Arial" charset="0"/>
              </a:rPr>
              <a:t>unchristlike</a:t>
            </a:r>
            <a:r>
              <a:rPr lang="en-US" dirty="0" smtClean="0">
                <a:latin typeface="Arial" charset="0"/>
                <a:cs typeface="Arial" charset="0"/>
              </a:rPr>
              <a:t> </a:t>
            </a:r>
            <a:r>
              <a:rPr lang="en-US" dirty="0" smtClean="0">
                <a:latin typeface="Arial" charset="0"/>
                <a:cs typeface="Arial" charset="0"/>
              </a:rPr>
              <a:t>self. Mold me, fashion me, raise me into a pure and holy atmosphere, where the rich current of Thy love can flow through my soul.”  </a:t>
            </a:r>
          </a:p>
          <a:p>
            <a:pPr eaLnBrk="1" hangingPunct="1">
              <a:buFont typeface="Wingdings 2" pitchFamily="18" charset="2"/>
              <a:buNone/>
            </a:pPr>
            <a:r>
              <a:rPr lang="en-US" dirty="0" smtClean="0">
                <a:latin typeface="Arial" charset="0"/>
                <a:cs typeface="Arial" charset="0"/>
              </a:rPr>
              <a:t>	</a:t>
            </a:r>
            <a:r>
              <a:rPr lang="en-US" sz="2000" dirty="0" smtClean="0">
                <a:latin typeface="Arial" charset="0"/>
                <a:cs typeface="Arial" charset="0"/>
              </a:rPr>
              <a:t>COL 159</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Hannah </a:t>
            </a:r>
            <a:r>
              <a:rPr lang="en-US" sz="4400" dirty="0" err="1" smtClean="0">
                <a:latin typeface="Bodoni MT Black" pitchFamily="18" charset="0"/>
              </a:rPr>
              <a:t>Whitall</a:t>
            </a:r>
            <a:r>
              <a:rPr lang="en-US" sz="4400" dirty="0" smtClean="0">
                <a:latin typeface="Bodoni MT Black" pitchFamily="18" charset="0"/>
              </a:rPr>
              <a:t> Smith</a:t>
            </a:r>
            <a:endParaRPr lang="en-US" sz="4400" dirty="0">
              <a:latin typeface="Bodoni MT Black" pitchFamily="18" charset="0"/>
            </a:endParaRPr>
          </a:p>
        </p:txBody>
      </p:sp>
      <p:sp>
        <p:nvSpPr>
          <p:cNvPr id="3" name="Content Placeholder 2"/>
          <p:cNvSpPr>
            <a:spLocks noGrp="1"/>
          </p:cNvSpPr>
          <p:nvPr>
            <p:ph idx="1"/>
          </p:nvPr>
        </p:nvSpPr>
        <p:spPr>
          <a:xfrm>
            <a:off x="457200" y="2438400"/>
            <a:ext cx="8229600" cy="4709160"/>
          </a:xfrm>
        </p:spPr>
        <p:txBody>
          <a:bodyPr>
            <a:normAutofit/>
          </a:bodyPr>
          <a:lstStyle/>
          <a:p>
            <a:pPr>
              <a:buNone/>
            </a:pPr>
            <a:r>
              <a:rPr lang="en-US" dirty="0" smtClean="0">
                <a:latin typeface="Arial" pitchFamily="34" charset="0"/>
                <a:cs typeface="Arial" pitchFamily="34" charset="0"/>
              </a:rPr>
              <a:t>	“You may have left much to follow Christ… you may have believed on him, and worked for Him, and loved Him, and yet may not be like Him. Allegiance you know, and confidence you know, but not yet </a:t>
            </a:r>
            <a:r>
              <a:rPr lang="en-US" dirty="0" smtClean="0">
                <a:latin typeface="Arial" pitchFamily="34" charset="0"/>
                <a:cs typeface="Arial" pitchFamily="34" charset="0"/>
              </a:rPr>
              <a:t>union. …</a:t>
            </a:r>
            <a:endParaRPr lang="en-US" dirty="0" smtClean="0">
              <a:latin typeface="Arial" pitchFamily="34" charset="0"/>
              <a:cs typeface="Arial" pitchFamily="34"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Hannah </a:t>
            </a:r>
            <a:r>
              <a:rPr lang="en-US" sz="4400" dirty="0" err="1" smtClean="0">
                <a:latin typeface="Bodoni MT Black" pitchFamily="18" charset="0"/>
              </a:rPr>
              <a:t>Whitall</a:t>
            </a:r>
            <a:r>
              <a:rPr lang="en-US" sz="4400" dirty="0" smtClean="0">
                <a:latin typeface="Bodoni MT Black" pitchFamily="18" charset="0"/>
              </a:rPr>
              <a:t> Smith</a:t>
            </a:r>
            <a:endParaRPr lang="en-US" sz="4400" dirty="0">
              <a:latin typeface="Bodoni MT Black" pitchFamily="18" charset="0"/>
            </a:endParaRPr>
          </a:p>
        </p:txBody>
      </p:sp>
      <p:sp>
        <p:nvSpPr>
          <p:cNvPr id="3" name="Content Placeholder 2"/>
          <p:cNvSpPr>
            <a:spLocks noGrp="1"/>
          </p:cNvSpPr>
          <p:nvPr>
            <p:ph idx="1"/>
          </p:nvPr>
        </p:nvSpPr>
        <p:spPr>
          <a:xfrm>
            <a:off x="457200" y="2148840"/>
            <a:ext cx="8229600" cy="4709160"/>
          </a:xfrm>
        </p:spPr>
        <p:txBody>
          <a:bodyPr>
            <a:normAutofit/>
          </a:bodyPr>
          <a:lstStyle/>
          <a:p>
            <a:pPr>
              <a:buNone/>
            </a:pPr>
            <a:r>
              <a:rPr lang="en-US" dirty="0" smtClean="0">
                <a:latin typeface="Arial" pitchFamily="34" charset="0"/>
                <a:cs typeface="Arial" pitchFamily="34" charset="0"/>
              </a:rPr>
              <a:t>	“There are two wills, two interests, two lives. You have not yet lost your own life that you may live only in His. </a:t>
            </a:r>
            <a:r>
              <a:rPr lang="en-US" dirty="0" smtClean="0">
                <a:latin typeface="Arial" pitchFamily="34" charset="0"/>
                <a:cs typeface="Arial" pitchFamily="34" charset="0"/>
              </a:rPr>
              <a:t>…</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“Once </a:t>
            </a:r>
            <a:r>
              <a:rPr lang="en-US" dirty="0" smtClean="0">
                <a:latin typeface="Arial" pitchFamily="34" charset="0"/>
                <a:cs typeface="Arial" pitchFamily="34" charset="0"/>
              </a:rPr>
              <a:t>it was I and not Christ; then it was I and Christ; perhaps now it is even Christ and I. But has it come yet to be Christ only, and not I at all?”</a:t>
            </a:r>
          </a:p>
          <a:p>
            <a:pPr>
              <a:buNone/>
            </a:pPr>
            <a:r>
              <a:rPr lang="en-US" dirty="0" smtClean="0">
                <a:latin typeface="Arial" pitchFamily="34" charset="0"/>
                <a:cs typeface="Arial" pitchFamily="34" charset="0"/>
              </a:rPr>
              <a:t>	 </a:t>
            </a:r>
            <a:r>
              <a:rPr lang="en-US" sz="2000" i="1" dirty="0" smtClean="0">
                <a:latin typeface="Arial" pitchFamily="34" charset="0"/>
                <a:cs typeface="Arial" pitchFamily="34" charset="0"/>
              </a:rPr>
              <a:t>The Christian’s Secret of a Happy Life</a:t>
            </a:r>
            <a:r>
              <a:rPr lang="en-US" sz="2000" i="1" dirty="0" smtClean="0"/>
              <a:t>, </a:t>
            </a:r>
            <a:r>
              <a:rPr lang="en-US" sz="2000" dirty="0" smtClean="0"/>
              <a:t>pp.156-157</a:t>
            </a:r>
            <a:endParaRPr lang="en-US" sz="2000" dirty="0" smtClean="0">
              <a:latin typeface="Arial" pitchFamily="34" charset="0"/>
              <a:cs typeface="Arial" pitchFamily="34"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Francis Ridley </a:t>
            </a:r>
            <a:r>
              <a:rPr lang="en-US" sz="4400" dirty="0" err="1" smtClean="0">
                <a:latin typeface="Bodoni MT Black" pitchFamily="18" charset="0"/>
              </a:rPr>
              <a:t>Havergal</a:t>
            </a:r>
            <a:endParaRPr lang="en-US" sz="4400" dirty="0">
              <a:latin typeface="Bodoni MT Black" pitchFamily="18" charset="0"/>
            </a:endParaRPr>
          </a:p>
        </p:txBody>
      </p:sp>
      <p:sp>
        <p:nvSpPr>
          <p:cNvPr id="3" name="Content Placeholder 2"/>
          <p:cNvSpPr>
            <a:spLocks noGrp="1"/>
          </p:cNvSpPr>
          <p:nvPr>
            <p:ph idx="1"/>
          </p:nvPr>
        </p:nvSpPr>
        <p:spPr>
          <a:xfrm>
            <a:off x="1447800" y="1981200"/>
            <a:ext cx="6324600" cy="4709160"/>
          </a:xfrm>
        </p:spPr>
        <p:txBody>
          <a:bodyPr/>
          <a:lstStyle/>
          <a:p>
            <a:pPr>
              <a:buNone/>
            </a:pPr>
            <a:r>
              <a:rPr lang="en-US" dirty="0" smtClean="0"/>
              <a:t>	</a:t>
            </a:r>
            <a:r>
              <a:rPr lang="en-US" dirty="0" smtClean="0">
                <a:latin typeface="Arial" pitchFamily="34" charset="0"/>
                <a:cs typeface="Arial" pitchFamily="34" charset="0"/>
              </a:rPr>
              <a:t>Live out Thy life within me, </a:t>
            </a:r>
          </a:p>
          <a:p>
            <a:pPr>
              <a:buNone/>
            </a:pPr>
            <a:r>
              <a:rPr lang="en-US" dirty="0" smtClean="0">
                <a:latin typeface="Arial" pitchFamily="34" charset="0"/>
                <a:cs typeface="Arial" pitchFamily="34" charset="0"/>
              </a:rPr>
              <a:t>	O Jesus, King of kings!</a:t>
            </a:r>
            <a:br>
              <a:rPr lang="en-US" dirty="0" smtClean="0">
                <a:latin typeface="Arial" pitchFamily="34" charset="0"/>
                <a:cs typeface="Arial" pitchFamily="34" charset="0"/>
              </a:rPr>
            </a:br>
            <a:r>
              <a:rPr lang="en-US" dirty="0" smtClean="0">
                <a:latin typeface="Arial" pitchFamily="34" charset="0"/>
                <a:cs typeface="Arial" pitchFamily="34" charset="0"/>
              </a:rPr>
              <a:t>Be Thou Thyself the answer </a:t>
            </a:r>
          </a:p>
          <a:p>
            <a:pPr>
              <a:buNone/>
            </a:pPr>
            <a:r>
              <a:rPr lang="en-US" dirty="0" smtClean="0">
                <a:latin typeface="Arial" pitchFamily="34" charset="0"/>
                <a:cs typeface="Arial" pitchFamily="34" charset="0"/>
              </a:rPr>
              <a:t>	to all my questionings;</a:t>
            </a:r>
            <a:br>
              <a:rPr lang="en-US" dirty="0" smtClean="0">
                <a:latin typeface="Arial" pitchFamily="34" charset="0"/>
                <a:cs typeface="Arial" pitchFamily="34" charset="0"/>
              </a:rPr>
            </a:br>
            <a:r>
              <a:rPr lang="en-US" dirty="0" smtClean="0">
                <a:latin typeface="Arial" pitchFamily="34" charset="0"/>
                <a:cs typeface="Arial" pitchFamily="34" charset="0"/>
              </a:rPr>
              <a:t>Live out Thy life within me, </a:t>
            </a:r>
          </a:p>
          <a:p>
            <a:pPr>
              <a:buNone/>
            </a:pPr>
            <a:r>
              <a:rPr lang="en-US" dirty="0" smtClean="0">
                <a:latin typeface="Arial" pitchFamily="34" charset="0"/>
                <a:cs typeface="Arial" pitchFamily="34" charset="0"/>
              </a:rPr>
              <a:t>	in all things have Thy way!</a:t>
            </a:r>
            <a:br>
              <a:rPr lang="en-US" dirty="0" smtClean="0">
                <a:latin typeface="Arial" pitchFamily="34" charset="0"/>
                <a:cs typeface="Arial" pitchFamily="34" charset="0"/>
              </a:rPr>
            </a:br>
            <a:r>
              <a:rPr lang="en-US" dirty="0" smtClean="0">
                <a:latin typeface="Arial" pitchFamily="34" charset="0"/>
                <a:cs typeface="Arial" pitchFamily="34" charset="0"/>
              </a:rPr>
              <a:t>I, the transparent medium, </a:t>
            </a:r>
          </a:p>
          <a:p>
            <a:pPr>
              <a:buNone/>
            </a:pPr>
            <a:r>
              <a:rPr lang="en-US" dirty="0" smtClean="0">
                <a:latin typeface="Arial" pitchFamily="34" charset="0"/>
                <a:cs typeface="Arial" pitchFamily="34" charset="0"/>
              </a:rPr>
              <a:t>	Thy glory to display.</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Francis Ridley </a:t>
            </a:r>
            <a:r>
              <a:rPr lang="en-US" sz="4400" dirty="0" err="1" smtClean="0">
                <a:latin typeface="Bodoni MT Black" pitchFamily="18" charset="0"/>
              </a:rPr>
              <a:t>Havergal</a:t>
            </a:r>
            <a:endParaRPr lang="en-US" sz="4400" dirty="0">
              <a:latin typeface="Bodoni MT Black" pitchFamily="18" charset="0"/>
            </a:endParaRPr>
          </a:p>
        </p:txBody>
      </p:sp>
      <p:sp>
        <p:nvSpPr>
          <p:cNvPr id="3" name="Content Placeholder 2"/>
          <p:cNvSpPr>
            <a:spLocks noGrp="1"/>
          </p:cNvSpPr>
          <p:nvPr>
            <p:ph idx="1"/>
          </p:nvPr>
        </p:nvSpPr>
        <p:spPr>
          <a:xfrm>
            <a:off x="1447800" y="1981200"/>
            <a:ext cx="6629400" cy="4709160"/>
          </a:xfrm>
        </p:spPr>
        <p:txBody>
          <a:bodyPr/>
          <a:lstStyle/>
          <a:p>
            <a:pPr>
              <a:buNone/>
            </a:pPr>
            <a:r>
              <a:rPr lang="en-US" b="1" dirty="0" smtClean="0"/>
              <a:t>	</a:t>
            </a:r>
            <a:r>
              <a:rPr lang="en-US" dirty="0" smtClean="0">
                <a:latin typeface="Arial" pitchFamily="34" charset="0"/>
                <a:cs typeface="Arial" pitchFamily="34" charset="0"/>
              </a:rPr>
              <a:t>The temple has been yielded, </a:t>
            </a:r>
          </a:p>
          <a:p>
            <a:pPr>
              <a:buNone/>
            </a:pPr>
            <a:r>
              <a:rPr lang="en-US" dirty="0" smtClean="0">
                <a:latin typeface="Arial" pitchFamily="34" charset="0"/>
                <a:cs typeface="Arial" pitchFamily="34" charset="0"/>
              </a:rPr>
              <a:t>	And purified of sin;</a:t>
            </a:r>
          </a:p>
          <a:p>
            <a:pPr>
              <a:buNone/>
            </a:pPr>
            <a:r>
              <a:rPr lang="en-US" dirty="0" smtClean="0">
                <a:latin typeface="Arial" pitchFamily="34" charset="0"/>
                <a:cs typeface="Arial" pitchFamily="34" charset="0"/>
              </a:rPr>
              <a:t>	Let Thy </a:t>
            </a:r>
            <a:r>
              <a:rPr lang="en-US" dirty="0" err="1" smtClean="0">
                <a:latin typeface="Arial" pitchFamily="34" charset="0"/>
                <a:cs typeface="Arial" pitchFamily="34" charset="0"/>
              </a:rPr>
              <a:t>Shekinah</a:t>
            </a:r>
            <a:r>
              <a:rPr lang="en-US" dirty="0" smtClean="0">
                <a:latin typeface="Arial" pitchFamily="34" charset="0"/>
                <a:cs typeface="Arial" pitchFamily="34" charset="0"/>
              </a:rPr>
              <a:t> glory </a:t>
            </a:r>
          </a:p>
          <a:p>
            <a:pPr>
              <a:buNone/>
            </a:pPr>
            <a:r>
              <a:rPr lang="en-US" dirty="0" smtClean="0">
                <a:latin typeface="Arial" pitchFamily="34" charset="0"/>
                <a:cs typeface="Arial" pitchFamily="34" charset="0"/>
              </a:rPr>
              <a:t>	Now shine forth from within,</a:t>
            </a:r>
          </a:p>
          <a:p>
            <a:pPr>
              <a:buNone/>
            </a:pPr>
            <a:r>
              <a:rPr lang="en-US" dirty="0" smtClean="0">
                <a:latin typeface="Arial" pitchFamily="34" charset="0"/>
                <a:cs typeface="Arial" pitchFamily="34" charset="0"/>
              </a:rPr>
              <a:t>	And all the earth keep silence, </a:t>
            </a:r>
          </a:p>
          <a:p>
            <a:pPr>
              <a:buNone/>
            </a:pPr>
            <a:r>
              <a:rPr lang="en-US" dirty="0" smtClean="0">
                <a:latin typeface="Arial" pitchFamily="34" charset="0"/>
                <a:cs typeface="Arial" pitchFamily="34" charset="0"/>
              </a:rPr>
              <a:t>	The body henceforth be</a:t>
            </a:r>
          </a:p>
          <a:p>
            <a:pPr>
              <a:buNone/>
            </a:pPr>
            <a:r>
              <a:rPr lang="en-US" dirty="0" smtClean="0">
                <a:latin typeface="Arial" pitchFamily="34" charset="0"/>
                <a:cs typeface="Arial" pitchFamily="34" charset="0"/>
              </a:rPr>
              <a:t>	Thy silent, gentle servant, </a:t>
            </a:r>
          </a:p>
          <a:p>
            <a:pPr>
              <a:buNone/>
            </a:pPr>
            <a:r>
              <a:rPr lang="en-US" dirty="0" smtClean="0">
                <a:latin typeface="Arial" pitchFamily="34" charset="0"/>
                <a:cs typeface="Arial" pitchFamily="34" charset="0"/>
              </a:rPr>
              <a:t>	Moved only as by Thee.</a:t>
            </a:r>
          </a:p>
          <a:p>
            <a:pPr>
              <a:buNone/>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838200" y="914400"/>
            <a:ext cx="7543801" cy="5029200"/>
          </a:xfrm>
          <a:prstGeom prst="rect">
            <a:avLst/>
          </a:prstGeom>
          <a:noFill/>
          <a:ln w="9525">
            <a:noFill/>
            <a:miter lim="800000"/>
            <a:headEnd/>
            <a:tailEnd/>
          </a:ln>
          <a:effectLst/>
        </p:spPr>
      </p:pic>
      <p:sp>
        <p:nvSpPr>
          <p:cNvPr id="3" name="TextBox 2"/>
          <p:cNvSpPr txBox="1"/>
          <p:nvPr/>
        </p:nvSpPr>
        <p:spPr>
          <a:xfrm>
            <a:off x="7315200" y="5943600"/>
            <a:ext cx="1143000" cy="276999"/>
          </a:xfrm>
          <a:prstGeom prst="rect">
            <a:avLst/>
          </a:prstGeom>
          <a:noFill/>
        </p:spPr>
        <p:txBody>
          <a:bodyPr wrap="square" rtlCol="0">
            <a:spAutoFit/>
          </a:bodyPr>
          <a:lstStyle/>
          <a:p>
            <a:r>
              <a:rPr lang="en-US" sz="1200" dirty="0" smtClean="0">
                <a:latin typeface="Arial" pitchFamily="34" charset="0"/>
                <a:cs typeface="Arial" pitchFamily="34" charset="0"/>
              </a:rPr>
              <a:t>freefoto.com</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srcRect/>
          <a:stretch>
            <a:fillRect/>
          </a:stretch>
        </p:blipFill>
        <p:spPr bwMode="auto">
          <a:xfrm>
            <a:off x="2286000" y="381000"/>
            <a:ext cx="4114800" cy="617219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Ellen White</a:t>
            </a:r>
            <a:endParaRPr lang="en-US" sz="4400" dirty="0">
              <a:latin typeface="Bodoni MT Black" pitchFamily="18" charset="0"/>
            </a:endParaRPr>
          </a:p>
        </p:txBody>
      </p:sp>
      <p:sp>
        <p:nvSpPr>
          <p:cNvPr id="3" name="Content Placeholder 2"/>
          <p:cNvSpPr>
            <a:spLocks noGrp="1"/>
          </p:cNvSpPr>
          <p:nvPr>
            <p:ph idx="1"/>
          </p:nvPr>
        </p:nvSpPr>
        <p:spPr>
          <a:xfrm>
            <a:off x="457200" y="1600200"/>
            <a:ext cx="8229600" cy="5029200"/>
          </a:xfrm>
        </p:spPr>
        <p:txBody>
          <a:bodyPr/>
          <a:lstStyle/>
          <a:p>
            <a:pPr>
              <a:buNone/>
            </a:pPr>
            <a:r>
              <a:rPr lang="en-US" dirty="0" smtClean="0"/>
              <a:t>	</a:t>
            </a:r>
            <a:r>
              <a:rPr lang="en-US" dirty="0" smtClean="0">
                <a:latin typeface="Arial" pitchFamily="34" charset="0"/>
                <a:cs typeface="Arial" pitchFamily="34" charset="0"/>
              </a:rPr>
              <a:t>No man can empty himself of self. We can only consent for Christ to accomplish the work. </a:t>
            </a:r>
          </a:p>
          <a:p>
            <a:pPr>
              <a:buNone/>
            </a:pPr>
            <a:r>
              <a:rPr lang="en-US" dirty="0" smtClean="0">
                <a:latin typeface="Arial" pitchFamily="34" charset="0"/>
                <a:cs typeface="Arial" pitchFamily="34" charset="0"/>
              </a:rPr>
              <a:t>	Then the language of the soul will be, Lord, take my heart; for I cannot give it. It is Thy property. Keep it pure, for I cannot keep it for Thee. Save me in spite of myself, my weak, </a:t>
            </a:r>
            <a:r>
              <a:rPr lang="en-US" dirty="0" err="1" smtClean="0">
                <a:latin typeface="Arial" pitchFamily="34" charset="0"/>
                <a:cs typeface="Arial" pitchFamily="34" charset="0"/>
              </a:rPr>
              <a:t>unchristlike</a:t>
            </a:r>
            <a:r>
              <a:rPr lang="en-US" dirty="0" smtClean="0">
                <a:latin typeface="Arial" pitchFamily="34" charset="0"/>
                <a:cs typeface="Arial" pitchFamily="34" charset="0"/>
              </a:rPr>
              <a:t> self. Mold me, fashion me, raise me into a pure and holy atmosphere, where the rich current of Thy love can flow through my soul.  </a:t>
            </a:r>
          </a:p>
          <a:p>
            <a:pPr>
              <a:buNone/>
            </a:pPr>
            <a:r>
              <a:rPr lang="en-US" dirty="0" smtClean="0">
                <a:latin typeface="Arial" pitchFamily="34" charset="0"/>
                <a:cs typeface="Arial" pitchFamily="34" charset="0"/>
              </a:rPr>
              <a:t>	COL 159</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pPr>
              <a:defRPr/>
            </a:pPr>
            <a:r>
              <a:rPr lang="en-US" sz="8000" dirty="0" smtClean="0">
                <a:latin typeface="Bodoni MT Black" pitchFamily="18" charset="0"/>
              </a:rPr>
              <a:t>$180,000,000</a:t>
            </a:r>
            <a:endParaRPr lang="en-US" sz="8000" dirty="0">
              <a:latin typeface="Bodoni MT Black"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John 16:24</a:t>
            </a:r>
            <a:endParaRPr lang="en-US" sz="4400" dirty="0">
              <a:latin typeface="Bodoni MT Black" pitchFamily="18" charset="0"/>
            </a:endParaRPr>
          </a:p>
        </p:txBody>
      </p:sp>
      <p:sp>
        <p:nvSpPr>
          <p:cNvPr id="3" name="Content Placeholder 2"/>
          <p:cNvSpPr>
            <a:spLocks noGrp="1"/>
          </p:cNvSpPr>
          <p:nvPr>
            <p:ph idx="1"/>
          </p:nvPr>
        </p:nvSpPr>
        <p:spPr>
          <a:xfrm>
            <a:off x="457200" y="2590800"/>
            <a:ext cx="8229600" cy="4709160"/>
          </a:xfrm>
        </p:spPr>
        <p:txBody>
          <a:bodyPr/>
          <a:lstStyle/>
          <a:p>
            <a:pPr algn="ctr">
              <a:buNone/>
            </a:pPr>
            <a:r>
              <a:rPr lang="en-US" dirty="0" smtClean="0">
                <a:latin typeface="Arial" pitchFamily="34" charset="0"/>
                <a:cs typeface="Arial" pitchFamily="34" charset="0"/>
              </a:rPr>
              <a:t>“Ask, and you will receive, </a:t>
            </a:r>
          </a:p>
          <a:p>
            <a:pPr algn="ctr">
              <a:buNone/>
            </a:pPr>
            <a:r>
              <a:rPr lang="en-US" dirty="0" smtClean="0">
                <a:latin typeface="Arial" pitchFamily="34" charset="0"/>
                <a:cs typeface="Arial" pitchFamily="34" charset="0"/>
              </a:rPr>
              <a:t>that your joy may be </a:t>
            </a:r>
            <a:r>
              <a:rPr lang="en-US" dirty="0" smtClean="0">
                <a:latin typeface="Arial" pitchFamily="34" charset="0"/>
                <a:cs typeface="Arial" pitchFamily="34" charset="0"/>
              </a:rPr>
              <a:t>full.” </a:t>
            </a:r>
            <a:endParaRPr lang="en-US" dirty="0" smtClean="0">
              <a:latin typeface="Arial" pitchFamily="34" charset="0"/>
              <a:cs typeface="Arial" pitchFamily="34" charset="0"/>
            </a:endParaRPr>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A.T. Pierson</a:t>
            </a:r>
            <a:endParaRPr lang="en-US" sz="4400" dirty="0">
              <a:latin typeface="Bodoni MT Black" pitchFamily="18" charset="0"/>
            </a:endParaRPr>
          </a:p>
        </p:txBody>
      </p:sp>
      <p:sp>
        <p:nvSpPr>
          <p:cNvPr id="3" name="Content Placeholder 2"/>
          <p:cNvSpPr>
            <a:spLocks noGrp="1"/>
          </p:cNvSpPr>
          <p:nvPr>
            <p:ph idx="1"/>
          </p:nvPr>
        </p:nvSpPr>
        <p:spPr>
          <a:xfrm>
            <a:off x="457200" y="2438400"/>
            <a:ext cx="8229600" cy="4709160"/>
          </a:xfrm>
        </p:spPr>
        <p:txBody>
          <a:bodyPr/>
          <a:lstStyle/>
          <a:p>
            <a:pPr>
              <a:buNone/>
            </a:pPr>
            <a:r>
              <a:rPr lang="en-US" dirty="0" smtClean="0"/>
              <a:t>	</a:t>
            </a:r>
            <a:r>
              <a:rPr lang="en-US" dirty="0" smtClean="0">
                <a:latin typeface="Arial" pitchFamily="34" charset="0"/>
                <a:cs typeface="Arial" pitchFamily="34" charset="0"/>
              </a:rPr>
              <a:t>“A human life, filled with the presence and power of God, is one of God's choicest gifts to His church and to the world.”</a:t>
            </a:r>
            <a:r>
              <a:rPr lang="en-US" dirty="0" smtClean="0"/>
              <a:t/>
            </a:r>
            <a:br>
              <a:rPr lang="en-US" dirty="0" smtClean="0"/>
            </a:br>
            <a:r>
              <a:rPr lang="en-US" sz="2000" i="1" dirty="0" smtClean="0">
                <a:latin typeface="Arial" pitchFamily="34" charset="0"/>
                <a:cs typeface="Arial" pitchFamily="34" charset="0"/>
              </a:rPr>
              <a:t>George Muller of Bristol</a:t>
            </a:r>
            <a:endParaRPr lang="en-US" sz="2000" i="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800"/>
            <a:ext cx="8229600" cy="3429000"/>
          </a:xfrm>
        </p:spPr>
        <p:txBody>
          <a:bodyPr>
            <a:normAutofit/>
          </a:bodyPr>
          <a:lstStyle/>
          <a:p>
            <a:r>
              <a:rPr lang="en-US" sz="6000" dirty="0" smtClean="0">
                <a:latin typeface="Bodoni MT Black" pitchFamily="18" charset="0"/>
              </a:rPr>
              <a:t>The Whole Secret of Prayer</a:t>
            </a:r>
            <a:endParaRPr lang="en-US" sz="6000" dirty="0">
              <a:latin typeface="Bodoni MT Black"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odoni MT Black" pitchFamily="18" charset="0"/>
              </a:rPr>
              <a:t>John 15:7</a:t>
            </a:r>
            <a:endParaRPr lang="en-US" sz="4400" dirty="0">
              <a:latin typeface="Bodoni MT Black" pitchFamily="18" charset="0"/>
            </a:endParaRPr>
          </a:p>
        </p:txBody>
      </p:sp>
      <p:sp>
        <p:nvSpPr>
          <p:cNvPr id="3" name="Content Placeholder 2"/>
          <p:cNvSpPr>
            <a:spLocks noGrp="1"/>
          </p:cNvSpPr>
          <p:nvPr>
            <p:ph idx="1"/>
          </p:nvPr>
        </p:nvSpPr>
        <p:spPr>
          <a:xfrm>
            <a:off x="457200" y="2590800"/>
            <a:ext cx="8229600" cy="4709160"/>
          </a:xfrm>
        </p:spPr>
        <p:txBody>
          <a:bodyPr/>
          <a:lstStyle/>
          <a:p>
            <a:pPr lvl="0">
              <a:buNone/>
            </a:pPr>
            <a:r>
              <a:rPr lang="en-US" dirty="0" smtClean="0"/>
              <a:t>	</a:t>
            </a:r>
            <a:r>
              <a:rPr lang="en-US" dirty="0" smtClean="0">
                <a:latin typeface="Arial" pitchFamily="34" charset="0"/>
                <a:cs typeface="Arial" pitchFamily="34" charset="0"/>
              </a:rPr>
              <a:t>“If you abide in Me, and My words abide in you, you will ask what you desire, and it shall be done for you.”</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1907</TotalTime>
  <Words>468</Words>
  <Application>Microsoft Office PowerPoint</Application>
  <PresentationFormat>On-screen Show (4:3)</PresentationFormat>
  <Paragraphs>165</Paragraphs>
  <Slides>47</Slides>
  <Notes>10</Notes>
  <HiddenSlides>7</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Apex</vt:lpstr>
      <vt:lpstr>The Whole  Secret of Prayer</vt:lpstr>
      <vt:lpstr>George Muller</vt:lpstr>
      <vt:lpstr>George Muller</vt:lpstr>
      <vt:lpstr>George Muller</vt:lpstr>
      <vt:lpstr>$180,000,000</vt:lpstr>
      <vt:lpstr>John 16:24</vt:lpstr>
      <vt:lpstr>A.T. Pierson</vt:lpstr>
      <vt:lpstr>The Whole Secret of Prayer</vt:lpstr>
      <vt:lpstr>John 15:7</vt:lpstr>
      <vt:lpstr>The first condition is:</vt:lpstr>
      <vt:lpstr>John 15:4-5</vt:lpstr>
      <vt:lpstr>Abiding in Jesus</vt:lpstr>
      <vt:lpstr>An Unknown Christian</vt:lpstr>
      <vt:lpstr>Abiding in Jesus</vt:lpstr>
      <vt:lpstr>John 15:10</vt:lpstr>
      <vt:lpstr>Slide 16</vt:lpstr>
      <vt:lpstr>Slide 17</vt:lpstr>
      <vt:lpstr>John 14:12</vt:lpstr>
      <vt:lpstr>Ellen White</vt:lpstr>
      <vt:lpstr>R.A. Torrey</vt:lpstr>
      <vt:lpstr>R.A. Torrey</vt:lpstr>
      <vt:lpstr>R.A. Torrey</vt:lpstr>
      <vt:lpstr>John 15:7</vt:lpstr>
      <vt:lpstr>Psalms 37:4</vt:lpstr>
      <vt:lpstr>Ian Thomas</vt:lpstr>
      <vt:lpstr>Mead MacGuire</vt:lpstr>
      <vt:lpstr>1 John 5:12</vt:lpstr>
      <vt:lpstr>John 15:4</vt:lpstr>
      <vt:lpstr>The second condition is:</vt:lpstr>
      <vt:lpstr>John 6:63</vt:lpstr>
      <vt:lpstr>George Muller</vt:lpstr>
      <vt:lpstr>Ellen White</vt:lpstr>
      <vt:lpstr>Ellen White</vt:lpstr>
      <vt:lpstr>Ellen White</vt:lpstr>
      <vt:lpstr>John 15:7</vt:lpstr>
      <vt:lpstr>Unknown Author</vt:lpstr>
      <vt:lpstr>The Secret Of Mueller’s Success</vt:lpstr>
      <vt:lpstr>Ellen White</vt:lpstr>
      <vt:lpstr>Ellen White</vt:lpstr>
      <vt:lpstr>Ellen White</vt:lpstr>
      <vt:lpstr>Hannah Whitall Smith</vt:lpstr>
      <vt:lpstr>Hannah Whitall Smith</vt:lpstr>
      <vt:lpstr>Francis Ridley Havergal</vt:lpstr>
      <vt:lpstr>Francis Ridley Havergal</vt:lpstr>
      <vt:lpstr>Slide 45</vt:lpstr>
      <vt:lpstr>Slide 46</vt:lpstr>
      <vt:lpstr>Ellen White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 for Us</dc:title>
  <dc:creator>Martin Kim</dc:creator>
  <cp:lastModifiedBy>Martin Kim</cp:lastModifiedBy>
  <cp:revision>24</cp:revision>
  <dcterms:created xsi:type="dcterms:W3CDTF">2009-06-17T14:54:01Z</dcterms:created>
  <dcterms:modified xsi:type="dcterms:W3CDTF">2009-10-03T22:04:05Z</dcterms:modified>
</cp:coreProperties>
</file>