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7"/>
  </p:notesMasterIdLst>
  <p:sldIdLst>
    <p:sldId id="256" r:id="rId2"/>
    <p:sldId id="257" r:id="rId3"/>
    <p:sldId id="266" r:id="rId4"/>
    <p:sldId id="342" r:id="rId5"/>
    <p:sldId id="258" r:id="rId6"/>
    <p:sldId id="259" r:id="rId7"/>
    <p:sldId id="319" r:id="rId8"/>
    <p:sldId id="262" r:id="rId9"/>
    <p:sldId id="263" r:id="rId10"/>
    <p:sldId id="267" r:id="rId11"/>
    <p:sldId id="335" r:id="rId12"/>
    <p:sldId id="264" r:id="rId13"/>
    <p:sldId id="291" r:id="rId14"/>
    <p:sldId id="268" r:id="rId15"/>
    <p:sldId id="269" r:id="rId16"/>
    <p:sldId id="343" r:id="rId17"/>
    <p:sldId id="270" r:id="rId18"/>
    <p:sldId id="337" r:id="rId19"/>
    <p:sldId id="272" r:id="rId20"/>
    <p:sldId id="273" r:id="rId21"/>
    <p:sldId id="274" r:id="rId22"/>
    <p:sldId id="275" r:id="rId23"/>
    <p:sldId id="276" r:id="rId24"/>
    <p:sldId id="281" r:id="rId25"/>
    <p:sldId id="288" r:id="rId26"/>
    <p:sldId id="287" r:id="rId27"/>
    <p:sldId id="289" r:id="rId28"/>
    <p:sldId id="285" r:id="rId29"/>
    <p:sldId id="290" r:id="rId30"/>
    <p:sldId id="322" r:id="rId31"/>
    <p:sldId id="323" r:id="rId32"/>
    <p:sldId id="324" r:id="rId33"/>
    <p:sldId id="328" r:id="rId34"/>
    <p:sldId id="326" r:id="rId35"/>
    <p:sldId id="345" r:id="rId36"/>
    <p:sldId id="278" r:id="rId37"/>
    <p:sldId id="279" r:id="rId38"/>
    <p:sldId id="325" r:id="rId39"/>
    <p:sldId id="311" r:id="rId40"/>
    <p:sldId id="312" r:id="rId41"/>
    <p:sldId id="313" r:id="rId42"/>
    <p:sldId id="339" r:id="rId43"/>
    <p:sldId id="341" r:id="rId44"/>
    <p:sldId id="336" r:id="rId45"/>
    <p:sldId id="314" r:id="rId46"/>
    <p:sldId id="315" r:id="rId47"/>
    <p:sldId id="317" r:id="rId48"/>
    <p:sldId id="318" r:id="rId49"/>
    <p:sldId id="294" r:id="rId50"/>
    <p:sldId id="295" r:id="rId51"/>
    <p:sldId id="308" r:id="rId52"/>
    <p:sldId id="296" r:id="rId53"/>
    <p:sldId id="297" r:id="rId54"/>
    <p:sldId id="299" r:id="rId55"/>
    <p:sldId id="320" r:id="rId56"/>
    <p:sldId id="300" r:id="rId57"/>
    <p:sldId id="301" r:id="rId58"/>
    <p:sldId id="333" r:id="rId59"/>
    <p:sldId id="302" r:id="rId60"/>
    <p:sldId id="329" r:id="rId61"/>
    <p:sldId id="303" r:id="rId62"/>
    <p:sldId id="332" r:id="rId63"/>
    <p:sldId id="330" r:id="rId64"/>
    <p:sldId id="331" r:id="rId65"/>
    <p:sldId id="29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51" autoAdjust="0"/>
    <p:restoredTop sz="94651" autoAdjust="0"/>
  </p:normalViewPr>
  <p:slideViewPr>
    <p:cSldViewPr>
      <p:cViewPr varScale="1">
        <p:scale>
          <a:sx n="100" d="100"/>
          <a:sy n="100" d="100"/>
        </p:scale>
        <p:origin x="-29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2EE3A0-80FA-44BB-971F-BF910E1229EF}" type="datetimeFigureOut">
              <a:rPr lang="en-US" smtClean="0"/>
              <a:pPr/>
              <a:t>10/7/2009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B6D8FA-E1FC-41F8-B0B0-549CEAA9C8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Matt 9:27-30</a:t>
            </a:r>
          </a:p>
          <a:p>
            <a:endParaRPr lang="en-US" dirty="0" smtClean="0"/>
          </a:p>
          <a:p>
            <a:r>
              <a:rPr lang="en-US" dirty="0" smtClean="0"/>
              <a:t>When Jesus departed from there, two blind men followed Him, crying out and </a:t>
            </a:r>
            <a:r>
              <a:rPr lang="en-US" dirty="0" err="1" smtClean="0"/>
              <a:t>saying,"Son</a:t>
            </a:r>
            <a:r>
              <a:rPr lang="en-US" dirty="0" smtClean="0"/>
              <a:t> of David, have mercy on us!" </a:t>
            </a:r>
          </a:p>
          <a:p>
            <a:endParaRPr lang="en-US" dirty="0" smtClean="0"/>
          </a:p>
          <a:p>
            <a:r>
              <a:rPr lang="en-US" dirty="0" smtClean="0"/>
              <a:t>28 And when He had come into the house, the blind men came to Him. And Jesus said to them, "Do you believe that I am able to do this?"</a:t>
            </a:r>
          </a:p>
          <a:p>
            <a:endParaRPr lang="en-US" dirty="0" smtClean="0"/>
          </a:p>
          <a:p>
            <a:r>
              <a:rPr lang="en-US" dirty="0" smtClean="0"/>
              <a:t>They said to Him, "Yes, Lord." </a:t>
            </a:r>
          </a:p>
          <a:p>
            <a:endParaRPr lang="en-US" dirty="0" smtClean="0"/>
          </a:p>
          <a:p>
            <a:r>
              <a:rPr lang="en-US" dirty="0" smtClean="0"/>
              <a:t>29 Then He touched their eyes, saying, "According to your faith let it be to you." </a:t>
            </a:r>
          </a:p>
          <a:p>
            <a:r>
              <a:rPr lang="en-US" dirty="0" smtClean="0"/>
              <a:t>NKJV</a:t>
            </a:r>
          </a:p>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dirty="0" smtClean="0">
                <a:latin typeface="Arial" pitchFamily="34" charset="0"/>
                <a:ea typeface="굴림" pitchFamily="34" charset="-127"/>
                <a:cs typeface="Arial" pitchFamily="34" charset="0"/>
              </a:rPr>
              <a:t>Praying without faith is like trying to cut with a blunt knife—much labor expended to little purpose. </a:t>
            </a:r>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James Fraser was</a:t>
            </a:r>
            <a:r>
              <a:rPr lang="en-US" sz="1200" kern="1200" baseline="0" dirty="0" smtClean="0">
                <a:solidFill>
                  <a:schemeClr val="tx1"/>
                </a:solidFill>
                <a:latin typeface="+mn-lt"/>
                <a:ea typeface="+mn-ea"/>
                <a:cs typeface="+mn-cs"/>
              </a:rPr>
              <a:t> a </a:t>
            </a:r>
            <a:r>
              <a:rPr lang="en-US" sz="1200" kern="1200" dirty="0" smtClean="0">
                <a:solidFill>
                  <a:schemeClr val="tx1"/>
                </a:solidFill>
                <a:latin typeface="+mn-lt"/>
                <a:ea typeface="+mn-ea"/>
                <a:cs typeface="+mn-cs"/>
              </a:rPr>
              <a:t>missionary who served with Hudson Taylor in China. Fraser did a wonderful work and achieved much through prayer. </a:t>
            </a:r>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Christian's Secret of a Happy Life p. 50</a:t>
            </a:r>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Letter 92, 1896, p. 2. (To "Dear Brother A. T. Robinson," September 2, 1896.)  {4MR 395.1}</a:t>
            </a:r>
          </a:p>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are you coming to </a:t>
            </a:r>
            <a:r>
              <a:rPr lang="en-US" sz="1200" kern="1200" dirty="0" err="1" smtClean="0">
                <a:solidFill>
                  <a:schemeClr val="tx1"/>
                </a:solidFill>
                <a:latin typeface="+mn-lt"/>
                <a:ea typeface="+mn-ea"/>
                <a:cs typeface="+mn-cs"/>
              </a:rPr>
              <a:t>Arme</a:t>
            </a:r>
            <a:r>
              <a:rPr lang="en-US" sz="1200" kern="1200" dirty="0" smtClean="0">
                <a:solidFill>
                  <a:schemeClr val="tx1"/>
                </a:solidFill>
                <a:latin typeface="+mn-lt"/>
                <a:ea typeface="+mn-ea"/>
                <a:cs typeface="+mn-cs"/>
              </a:rPr>
              <a:t> Bible camp</a:t>
            </a:r>
          </a:p>
          <a:p>
            <a:r>
              <a:rPr lang="en-US" sz="1200" kern="1200" dirty="0" smtClean="0">
                <a:solidFill>
                  <a:schemeClr val="tx1"/>
                </a:solidFill>
                <a:latin typeface="+mn-lt"/>
                <a:ea typeface="+mn-ea"/>
                <a:cs typeface="+mn-cs"/>
              </a:rPr>
              <a:t>Friend:  </a:t>
            </a:r>
            <a:r>
              <a:rPr lang="en-US" sz="1200" kern="1200" dirty="0" err="1" smtClean="0">
                <a:solidFill>
                  <a:schemeClr val="tx1"/>
                </a:solidFill>
                <a:latin typeface="+mn-lt"/>
                <a:ea typeface="+mn-ea"/>
                <a:cs typeface="+mn-cs"/>
              </a:rPr>
              <a:t>haha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me:  </a:t>
            </a:r>
            <a:r>
              <a:rPr lang="en-US" sz="1200" kern="1200" dirty="0" err="1" smtClean="0">
                <a:solidFill>
                  <a:schemeClr val="tx1"/>
                </a:solidFill>
                <a:latin typeface="+mn-lt"/>
                <a:ea typeface="+mn-ea"/>
                <a:cs typeface="+mn-cs"/>
              </a:rPr>
              <a:t>haha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Friend:  I can't be spending money like that with no job</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Faith is not sight and sight is not faith.</a:t>
            </a:r>
          </a:p>
          <a:p>
            <a:r>
              <a:rPr lang="en-US" sz="1200" kern="1200" dirty="0" smtClean="0">
                <a:solidFill>
                  <a:schemeClr val="tx1"/>
                </a:solidFill>
                <a:latin typeface="+mn-lt"/>
                <a:ea typeface="+mn-ea"/>
                <a:cs typeface="+mn-cs"/>
              </a:rPr>
              <a:t>If faith were sight, it would not be faith, it would be sight.</a:t>
            </a:r>
          </a:p>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Faith is nurtured</a:t>
            </a:r>
            <a:r>
              <a:rPr lang="en-US" baseline="0" dirty="0" smtClean="0"/>
              <a:t> by the word of God. </a:t>
            </a:r>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talk doubt, it will grow. It is very contagious. It will die, if you don’t mention it.</a:t>
            </a:r>
          </a:p>
          <a:p>
            <a:endParaRPr lang="en-US" dirty="0"/>
          </a:p>
        </p:txBody>
      </p:sp>
      <p:sp>
        <p:nvSpPr>
          <p:cNvPr id="4" name="Slide Number Placeholder 3"/>
          <p:cNvSpPr>
            <a:spLocks noGrp="1"/>
          </p:cNvSpPr>
          <p:nvPr>
            <p:ph type="sldNum" sz="quarter" idx="10"/>
          </p:nvPr>
        </p:nvSpPr>
        <p:spPr/>
        <p:txBody>
          <a:bodyPr/>
          <a:lstStyle/>
          <a:p>
            <a:fld id="{15B6D8FA-E1FC-41F8-B0B0-549CEAA9C8A0}"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8F822E9-B762-4097-A25B-A9843DFB5AE2}" type="datetimeFigureOut">
              <a:rPr lang="en-US" smtClean="0"/>
              <a:pPr/>
              <a:t>10/7/2009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AA48763-D751-44EE-9B8A-7C825E939249}"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F822E9-B762-4097-A25B-A9843DFB5AE2}" type="datetimeFigureOut">
              <a:rPr lang="en-US" smtClean="0"/>
              <a:pPr/>
              <a:t>10/7/2009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F822E9-B762-4097-A25B-A9843DFB5AE2}" type="datetimeFigureOut">
              <a:rPr lang="en-US" smtClean="0"/>
              <a:pPr/>
              <a:t>10/7/2009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F822E9-B762-4097-A25B-A9843DFB5AE2}" type="datetimeFigureOut">
              <a:rPr lang="en-US" smtClean="0"/>
              <a:pPr/>
              <a:t>10/7/2009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8F822E9-B762-4097-A25B-A9843DFB5AE2}" type="datetimeFigureOut">
              <a:rPr lang="en-US" smtClean="0"/>
              <a:pPr/>
              <a:t>10/7/2009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AA48763-D751-44EE-9B8A-7C825E93924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F822E9-B762-4097-A25B-A9843DFB5AE2}" type="datetimeFigureOut">
              <a:rPr lang="en-US" smtClean="0"/>
              <a:pPr/>
              <a:t>10/7/2009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8F822E9-B762-4097-A25B-A9843DFB5AE2}" type="datetimeFigureOut">
              <a:rPr lang="en-US" smtClean="0"/>
              <a:pPr/>
              <a:t>10/7/2009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F822E9-B762-4097-A25B-A9843DFB5AE2}" type="datetimeFigureOut">
              <a:rPr lang="en-US" smtClean="0"/>
              <a:pPr/>
              <a:t>10/7/2009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822E9-B762-4097-A25B-A9843DFB5AE2}" type="datetimeFigureOut">
              <a:rPr lang="en-US" smtClean="0"/>
              <a:pPr/>
              <a:t>10/7/2009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F822E9-B762-4097-A25B-A9843DFB5AE2}" type="datetimeFigureOut">
              <a:rPr lang="en-US" smtClean="0"/>
              <a:pPr/>
              <a:t>10/7/2009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8F822E9-B762-4097-A25B-A9843DFB5AE2}" type="datetimeFigureOut">
              <a:rPr lang="en-US" smtClean="0"/>
              <a:pPr/>
              <a:t>10/7/2009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48763-D751-44EE-9B8A-7C825E9392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8F822E9-B762-4097-A25B-A9843DFB5AE2}" type="datetimeFigureOut">
              <a:rPr lang="en-US" smtClean="0"/>
              <a:pPr/>
              <a:t>10/7/2009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AA48763-D751-44EE-9B8A-7C825E93924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38400"/>
            <a:ext cx="8229600" cy="990600"/>
          </a:xfrm>
        </p:spPr>
        <p:txBody>
          <a:bodyPr>
            <a:normAutofit/>
          </a:bodyPr>
          <a:lstStyle/>
          <a:p>
            <a:r>
              <a:rPr lang="en-US" dirty="0" smtClean="0">
                <a:latin typeface="Bodoni MT Black" pitchFamily="18" charset="0"/>
              </a:rPr>
              <a:t>Increase Our Faith</a:t>
            </a:r>
            <a:endParaRPr lang="en-US" dirty="0">
              <a:latin typeface="Bodoni MT Black"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Romans 14:23</a:t>
            </a:r>
            <a:endParaRPr lang="en-US" sz="4400" dirty="0">
              <a:latin typeface="Bodoni MT Black" pitchFamily="18" charset="0"/>
            </a:endParaRPr>
          </a:p>
        </p:txBody>
      </p:sp>
      <p:sp>
        <p:nvSpPr>
          <p:cNvPr id="3" name="Content Placeholder 2"/>
          <p:cNvSpPr>
            <a:spLocks noGrp="1"/>
          </p:cNvSpPr>
          <p:nvPr>
            <p:ph idx="1"/>
          </p:nvPr>
        </p:nvSpPr>
        <p:spPr>
          <a:xfrm>
            <a:off x="457200" y="2819400"/>
            <a:ext cx="8229600" cy="4709160"/>
          </a:xfrm>
        </p:spPr>
        <p:txBody>
          <a:bodyPr/>
          <a:lstStyle/>
          <a:p>
            <a:pPr>
              <a:buNone/>
            </a:pPr>
            <a:r>
              <a:rPr lang="en-US" dirty="0" smtClean="0"/>
              <a:t>	</a:t>
            </a:r>
            <a:r>
              <a:rPr lang="en-US" dirty="0" smtClean="0">
                <a:latin typeface="Arial" pitchFamily="34" charset="0"/>
                <a:cs typeface="Arial" pitchFamily="34" charset="0"/>
              </a:rPr>
              <a:t>“…for whatever is not from faith is sin.”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Hebrews 4:2</a:t>
            </a:r>
            <a:endParaRPr lang="en-US" sz="4400" dirty="0">
              <a:latin typeface="Bodoni MT Black" pitchFamily="18" charset="0"/>
            </a:endParaRPr>
          </a:p>
        </p:txBody>
      </p:sp>
      <p:sp>
        <p:nvSpPr>
          <p:cNvPr id="3" name="Content Placeholder 2"/>
          <p:cNvSpPr>
            <a:spLocks noGrp="1"/>
          </p:cNvSpPr>
          <p:nvPr>
            <p:ph idx="1"/>
          </p:nvPr>
        </p:nvSpPr>
        <p:spPr>
          <a:xfrm>
            <a:off x="457200" y="2743200"/>
            <a:ext cx="8229600" cy="4709160"/>
          </a:xfrm>
        </p:spPr>
        <p:txBody>
          <a:bodyPr/>
          <a:lstStyle/>
          <a:p>
            <a:pPr>
              <a:buNone/>
            </a:pPr>
            <a:r>
              <a:rPr lang="en-US" dirty="0" smtClean="0">
                <a:latin typeface="Arial" pitchFamily="34" charset="0"/>
                <a:cs typeface="Arial" pitchFamily="34" charset="0"/>
              </a:rPr>
              <a:t>	“For indeed the gospel was preached to us as well as to them; but the word which they heard did not profit them, not being mixed with faith in those who heard it.”</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Luke 18:8</a:t>
            </a:r>
            <a:endParaRPr lang="en-US" sz="4400" dirty="0">
              <a:latin typeface="Bodoni MT Black" pitchFamily="18" charset="0"/>
            </a:endParaRPr>
          </a:p>
        </p:txBody>
      </p:sp>
      <p:sp>
        <p:nvSpPr>
          <p:cNvPr id="3" name="Content Placeholder 2"/>
          <p:cNvSpPr>
            <a:spLocks noGrp="1"/>
          </p:cNvSpPr>
          <p:nvPr>
            <p:ph idx="1"/>
          </p:nvPr>
        </p:nvSpPr>
        <p:spPr>
          <a:xfrm>
            <a:off x="457200" y="2590800"/>
            <a:ext cx="8229600" cy="4709160"/>
          </a:xfrm>
        </p:spPr>
        <p:txBody>
          <a:bodyPr/>
          <a:lstStyle/>
          <a:p>
            <a:pPr>
              <a:buNone/>
            </a:pPr>
            <a:r>
              <a:rPr lang="en-US" dirty="0" smtClean="0"/>
              <a:t>	</a:t>
            </a:r>
            <a:r>
              <a:rPr lang="en-US" dirty="0" smtClean="0">
                <a:latin typeface="Arial" pitchFamily="34" charset="0"/>
                <a:cs typeface="Arial" pitchFamily="34" charset="0"/>
              </a:rPr>
              <a:t>“When the Son of Man comes, will He really find faith on the earth?”</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cs typeface="Arial" pitchFamily="34" charset="0"/>
              </a:rPr>
              <a:t>Hannah </a:t>
            </a:r>
            <a:r>
              <a:rPr lang="en-US" sz="4400" dirty="0" err="1" smtClean="0">
                <a:latin typeface="Bodoni MT Black" pitchFamily="18" charset="0"/>
                <a:cs typeface="Arial" pitchFamily="34" charset="0"/>
              </a:rPr>
              <a:t>Whitall</a:t>
            </a:r>
            <a:r>
              <a:rPr lang="en-US" sz="4400" dirty="0" smtClean="0">
                <a:latin typeface="Bodoni MT Black" pitchFamily="18" charset="0"/>
                <a:cs typeface="Arial" pitchFamily="34" charset="0"/>
              </a:rPr>
              <a:t> Smith</a:t>
            </a:r>
            <a:endParaRPr lang="en-US" sz="4400" dirty="0">
              <a:latin typeface="Bodoni MT Black" pitchFamily="18" charset="0"/>
              <a:cs typeface="Arial" pitchFamily="34" charset="0"/>
            </a:endParaRPr>
          </a:p>
        </p:txBody>
      </p:sp>
      <p:sp>
        <p:nvSpPr>
          <p:cNvPr id="3" name="Content Placeholder 2"/>
          <p:cNvSpPr>
            <a:spLocks noGrp="1"/>
          </p:cNvSpPr>
          <p:nvPr>
            <p:ph idx="1"/>
          </p:nvPr>
        </p:nvSpPr>
        <p:spPr>
          <a:xfrm>
            <a:off x="457200" y="1905000"/>
            <a:ext cx="8229600" cy="4709160"/>
          </a:xfrm>
        </p:spPr>
        <p:txBody>
          <a:bodyPr/>
          <a:lstStyle/>
          <a:p>
            <a:pPr>
              <a:buNone/>
            </a:pPr>
            <a:r>
              <a:rPr lang="en-US" dirty="0" smtClean="0"/>
              <a:t>	</a:t>
            </a:r>
            <a:r>
              <a:rPr lang="en-US" dirty="0" smtClean="0">
                <a:latin typeface="Arial" pitchFamily="34" charset="0"/>
                <a:cs typeface="Arial" pitchFamily="34" charset="0"/>
              </a:rPr>
              <a:t>“Our Lord asked the pathetic question, ‘When the Son of Man cometh, shall he find faith on the earth?’ He will find plenty of activity, a great deal of earnestness, and doubtless many consecrated hearts; but shall he find faith, the one thing He values more than all the rest? It is a solemn question, and I would that every Christian heart would ponder it well.”</a:t>
            </a:r>
          </a:p>
          <a:p>
            <a:pPr lvl="1">
              <a:buNone/>
            </a:pPr>
            <a:r>
              <a:rPr lang="en-US" sz="2000" i="1" dirty="0" smtClean="0">
                <a:latin typeface="Arial" pitchFamily="34" charset="0"/>
                <a:cs typeface="Arial" pitchFamily="34" charset="0"/>
              </a:rPr>
              <a:t>The Christian's Secret of a Happy Life, p. 50</a:t>
            </a:r>
            <a:endParaRPr lang="en-US" sz="2000"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James 1:5-8</a:t>
            </a:r>
            <a:endParaRPr lang="en-US" sz="4400" dirty="0">
              <a:latin typeface="Bodoni MT Black" pitchFamily="18" charset="0"/>
            </a:endParaRPr>
          </a:p>
        </p:txBody>
      </p:sp>
      <p:sp>
        <p:nvSpPr>
          <p:cNvPr id="3" name="Content Placeholder 2"/>
          <p:cNvSpPr>
            <a:spLocks noGrp="1"/>
          </p:cNvSpPr>
          <p:nvPr>
            <p:ph idx="1"/>
          </p:nvPr>
        </p:nvSpPr>
        <p:spPr>
          <a:xfrm>
            <a:off x="457200" y="1981200"/>
            <a:ext cx="8229600" cy="4709160"/>
          </a:xfrm>
        </p:spPr>
        <p:txBody>
          <a:bodyPr>
            <a:normAutofit/>
          </a:bodyPr>
          <a:lstStyle/>
          <a:p>
            <a:pPr>
              <a:buNone/>
            </a:pPr>
            <a:r>
              <a:rPr lang="en-US" dirty="0" smtClean="0"/>
              <a:t>	</a:t>
            </a:r>
            <a:r>
              <a:rPr lang="en-US" dirty="0" smtClean="0">
                <a:latin typeface="Arial" pitchFamily="34" charset="0"/>
                <a:cs typeface="Arial" pitchFamily="34" charset="0"/>
              </a:rPr>
              <a:t>“If any of you lacks wisdom, let him ask of God, who gives to all liberally and without reproach, and it will be given to him. But let him ask in faith, with no doubting, for he who doubts is like a wave of the sea driven and tossed by the wind. For let not that man suppose that he will receive anything from the Lord; he is a double-minded man, unstable in all his ways.”</a:t>
            </a:r>
          </a:p>
          <a:p>
            <a:pPr>
              <a:buNone/>
            </a:pP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148840"/>
            <a:ext cx="8229600" cy="4709160"/>
          </a:xfrm>
        </p:spPr>
        <p:txBody>
          <a:bodyPr/>
          <a:lstStyle/>
          <a:p>
            <a:pPr>
              <a:buNone/>
            </a:pPr>
            <a:r>
              <a:rPr lang="en-US" dirty="0" smtClean="0"/>
              <a:t>	</a:t>
            </a:r>
            <a:r>
              <a:rPr lang="en-US" dirty="0" smtClean="0">
                <a:latin typeface="Arial" pitchFamily="34" charset="0"/>
                <a:cs typeface="Arial" pitchFamily="34" charset="0"/>
              </a:rPr>
              <a:t>“We may expect large things, even the deep </a:t>
            </a:r>
            <a:r>
              <a:rPr lang="en-US" dirty="0" err="1" smtClean="0">
                <a:latin typeface="Arial" pitchFamily="34" charset="0"/>
                <a:cs typeface="Arial" pitchFamily="34" charset="0"/>
              </a:rPr>
              <a:t>movings</a:t>
            </a:r>
            <a:r>
              <a:rPr lang="en-US" dirty="0" smtClean="0">
                <a:latin typeface="Arial" pitchFamily="34" charset="0"/>
                <a:cs typeface="Arial" pitchFamily="34" charset="0"/>
              </a:rPr>
              <a:t> of the Spirit of God, if we have faith in His promises. … </a:t>
            </a:r>
          </a:p>
          <a:p>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	“Our greatest sin is unbelief in God.”</a:t>
            </a:r>
          </a:p>
          <a:p>
            <a:endParaRPr lang="en-US" dirty="0" smtClean="0"/>
          </a:p>
          <a:p>
            <a:pPr>
              <a:buNone/>
            </a:pPr>
            <a:endParaRPr lang="en-US" dirty="0" smtClean="0"/>
          </a:p>
          <a:p>
            <a:endParaRPr lang="en-US" dirty="0" smtClean="0"/>
          </a:p>
          <a:p>
            <a:pPr>
              <a:buNone/>
            </a:pPr>
            <a:r>
              <a:rPr lang="en-US" dirty="0" smtClean="0"/>
              <a:t>	</a:t>
            </a:r>
            <a:r>
              <a:rPr lang="en-US" sz="2000" dirty="0" smtClean="0"/>
              <a:t>Letter 92, 1896, p. 2.</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Matthew 13:58</a:t>
            </a:r>
            <a:endParaRPr lang="en-US" sz="4400" dirty="0">
              <a:latin typeface="Bodoni MT Black" pitchFamily="18" charset="0"/>
            </a:endParaRPr>
          </a:p>
        </p:txBody>
      </p:sp>
      <p:sp>
        <p:nvSpPr>
          <p:cNvPr id="3" name="Content Placeholder 2"/>
          <p:cNvSpPr>
            <a:spLocks noGrp="1"/>
          </p:cNvSpPr>
          <p:nvPr>
            <p:ph idx="1"/>
          </p:nvPr>
        </p:nvSpPr>
        <p:spPr>
          <a:xfrm>
            <a:off x="457200" y="2971800"/>
            <a:ext cx="8229600" cy="4709160"/>
          </a:xfrm>
        </p:spPr>
        <p:txBody>
          <a:bodyPr/>
          <a:lstStyle/>
          <a:p>
            <a:pPr>
              <a:buNone/>
            </a:pPr>
            <a:r>
              <a:rPr lang="en-US" dirty="0" smtClean="0"/>
              <a:t>	</a:t>
            </a:r>
            <a:r>
              <a:rPr lang="en-US" dirty="0" smtClean="0">
                <a:latin typeface="Arial" pitchFamily="34" charset="0"/>
                <a:cs typeface="Arial" pitchFamily="34" charset="0"/>
              </a:rPr>
              <a:t>“Now He did not do many mighty works there because of their unbelief.”</a:t>
            </a:r>
          </a:p>
          <a:p>
            <a:pPr>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895600"/>
            <a:ext cx="8229600" cy="4709160"/>
          </a:xfrm>
        </p:spPr>
        <p:txBody>
          <a:bodyPr/>
          <a:lstStyle/>
          <a:p>
            <a:pPr>
              <a:buNone/>
            </a:pPr>
            <a:r>
              <a:rPr lang="en-US" dirty="0" smtClean="0"/>
              <a:t>	</a:t>
            </a:r>
            <a:r>
              <a:rPr lang="en-US" dirty="0" smtClean="0">
                <a:latin typeface="Arial" pitchFamily="34" charset="0"/>
                <a:cs typeface="Arial" pitchFamily="34" charset="0"/>
              </a:rPr>
              <a:t>“Every failure on the part of the children of God is due to their lack of faith.” </a:t>
            </a:r>
          </a:p>
          <a:p>
            <a:pPr>
              <a:buNone/>
            </a:pPr>
            <a:r>
              <a:rPr lang="en-US" dirty="0" smtClean="0">
                <a:latin typeface="Arial" pitchFamily="34" charset="0"/>
                <a:cs typeface="Arial" pitchFamily="34" charset="0"/>
              </a:rPr>
              <a:t>	</a:t>
            </a:r>
            <a:r>
              <a:rPr lang="en-US" sz="2000" dirty="0" smtClean="0">
                <a:latin typeface="Arial" pitchFamily="34" charset="0"/>
                <a:cs typeface="Arial" pitchFamily="34" charset="0"/>
              </a:rPr>
              <a:t>PP 657</a:t>
            </a:r>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a:bodyPr>
          <a:lstStyle/>
          <a:p>
            <a:r>
              <a:rPr lang="en-US" sz="5400" dirty="0" smtClean="0">
                <a:latin typeface="Bodoni MT Black" pitchFamily="18" charset="0"/>
              </a:rPr>
              <a:t>WHAT IS FAITH?</a:t>
            </a:r>
            <a:endParaRPr lang="en-US" sz="5400" dirty="0">
              <a:latin typeface="Bodoni MT Black"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FAITH</a:t>
            </a:r>
            <a:endParaRPr lang="en-US" sz="4400" dirty="0">
              <a:latin typeface="Bodoni MT Black" pitchFamily="18" charset="0"/>
            </a:endParaRPr>
          </a:p>
        </p:txBody>
      </p:sp>
      <p:sp>
        <p:nvSpPr>
          <p:cNvPr id="3" name="Content Placeholder 2"/>
          <p:cNvSpPr>
            <a:spLocks noGrp="1"/>
          </p:cNvSpPr>
          <p:nvPr>
            <p:ph idx="1"/>
          </p:nvPr>
        </p:nvSpPr>
        <p:spPr>
          <a:xfrm>
            <a:off x="2895600" y="1905000"/>
            <a:ext cx="8229600" cy="4709160"/>
          </a:xfrm>
        </p:spPr>
        <p:txBody>
          <a:bodyPr/>
          <a:lstStyle/>
          <a:p>
            <a:pPr>
              <a:buNone/>
            </a:pPr>
            <a:r>
              <a:rPr lang="en-US" dirty="0" smtClean="0"/>
              <a:t>	</a:t>
            </a:r>
            <a:r>
              <a:rPr lang="en-US" sz="4000" u="sng" dirty="0" smtClean="0">
                <a:latin typeface="Arial" pitchFamily="34" charset="0"/>
                <a:cs typeface="Arial" pitchFamily="34" charset="0"/>
              </a:rPr>
              <a:t>F</a:t>
            </a:r>
            <a:r>
              <a:rPr lang="en-US" sz="4000" dirty="0" smtClean="0">
                <a:latin typeface="Arial" pitchFamily="34" charset="0"/>
                <a:cs typeface="Arial" pitchFamily="34" charset="0"/>
              </a:rPr>
              <a:t>orsaking</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A</a:t>
            </a:r>
            <a:r>
              <a:rPr lang="en-US" sz="4000" dirty="0" smtClean="0">
                <a:latin typeface="Arial" pitchFamily="34" charset="0"/>
                <a:cs typeface="Arial" pitchFamily="34" charset="0"/>
              </a:rPr>
              <a:t>ll</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I</a:t>
            </a:r>
            <a:r>
              <a:rPr lang="en-US" sz="4000" dirty="0" smtClean="0">
                <a:latin typeface="Arial" pitchFamily="34" charset="0"/>
                <a:cs typeface="Arial" pitchFamily="34" charset="0"/>
              </a:rPr>
              <a:t> </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T</a:t>
            </a:r>
            <a:r>
              <a:rPr lang="en-US" sz="4000" dirty="0" smtClean="0">
                <a:latin typeface="Arial" pitchFamily="34" charset="0"/>
                <a:cs typeface="Arial" pitchFamily="34" charset="0"/>
              </a:rPr>
              <a:t>ake </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H</a:t>
            </a:r>
            <a:r>
              <a:rPr lang="en-US" sz="4000" dirty="0" smtClean="0">
                <a:latin typeface="Arial" pitchFamily="34" charset="0"/>
                <a:cs typeface="Arial" pitchFamily="34" charset="0"/>
              </a:rPr>
              <a:t>im</a:t>
            </a:r>
            <a:endParaRPr lang="en-US" sz="4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a:bodyPr>
          <a:lstStyle/>
          <a:p>
            <a:r>
              <a:rPr lang="en-US" sz="6000" dirty="0" smtClean="0">
                <a:latin typeface="Bodoni MT Black" pitchFamily="18" charset="0"/>
              </a:rPr>
              <a:t>Mueller In The Fog</a:t>
            </a:r>
            <a:endParaRPr lang="en-US" sz="6000" dirty="0">
              <a:latin typeface="Bodoni MT Black"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Proverbs 3:5-6</a:t>
            </a:r>
            <a:endParaRPr lang="en-US" sz="4400" dirty="0">
              <a:latin typeface="Bodoni MT Black" pitchFamily="18" charset="0"/>
            </a:endParaRPr>
          </a:p>
        </p:txBody>
      </p:sp>
      <p:sp>
        <p:nvSpPr>
          <p:cNvPr id="3" name="Content Placeholder 2"/>
          <p:cNvSpPr>
            <a:spLocks noGrp="1"/>
          </p:cNvSpPr>
          <p:nvPr>
            <p:ph idx="1"/>
          </p:nvPr>
        </p:nvSpPr>
        <p:spPr>
          <a:xfrm>
            <a:off x="914400" y="2438400"/>
            <a:ext cx="8229600" cy="4709160"/>
          </a:xfrm>
        </p:spPr>
        <p:txBody>
          <a:bodyPr/>
          <a:lstStyle/>
          <a:p>
            <a:pPr>
              <a:buNone/>
            </a:pPr>
            <a:r>
              <a:rPr lang="en-US" dirty="0" smtClean="0">
                <a:latin typeface="Arial" pitchFamily="34" charset="0"/>
                <a:cs typeface="Arial" pitchFamily="34" charset="0"/>
              </a:rPr>
              <a:t>“Trust in the LORD with all your heart,</a:t>
            </a:r>
          </a:p>
          <a:p>
            <a:pPr>
              <a:buNone/>
            </a:pPr>
            <a:r>
              <a:rPr lang="en-US" dirty="0" smtClean="0">
                <a:latin typeface="Arial" pitchFamily="34" charset="0"/>
                <a:cs typeface="Arial" pitchFamily="34" charset="0"/>
              </a:rPr>
              <a:t>And lean not on your own understanding; </a:t>
            </a:r>
          </a:p>
          <a:p>
            <a:pPr>
              <a:buNone/>
            </a:pPr>
            <a:r>
              <a:rPr lang="en-US" dirty="0" smtClean="0">
                <a:latin typeface="Arial" pitchFamily="34" charset="0"/>
                <a:cs typeface="Arial" pitchFamily="34" charset="0"/>
              </a:rPr>
              <a:t>In all your ways acknowledge Him,</a:t>
            </a:r>
          </a:p>
          <a:p>
            <a:pPr>
              <a:buNone/>
            </a:pPr>
            <a:r>
              <a:rPr lang="en-US" dirty="0" smtClean="0">
                <a:latin typeface="Arial" pitchFamily="34" charset="0"/>
                <a:cs typeface="Arial" pitchFamily="34" charset="0"/>
              </a:rPr>
              <a:t>And He shall direct your paths.”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FAITH</a:t>
            </a:r>
            <a:endParaRPr lang="en-US" sz="4400" dirty="0">
              <a:latin typeface="Bodoni MT Black" pitchFamily="18" charset="0"/>
            </a:endParaRPr>
          </a:p>
        </p:txBody>
      </p:sp>
      <p:sp>
        <p:nvSpPr>
          <p:cNvPr id="3" name="Content Placeholder 2"/>
          <p:cNvSpPr>
            <a:spLocks noGrp="1"/>
          </p:cNvSpPr>
          <p:nvPr>
            <p:ph idx="1"/>
          </p:nvPr>
        </p:nvSpPr>
        <p:spPr>
          <a:xfrm>
            <a:off x="2895600" y="1905000"/>
            <a:ext cx="8229600" cy="4709160"/>
          </a:xfrm>
        </p:spPr>
        <p:txBody>
          <a:bodyPr/>
          <a:lstStyle/>
          <a:p>
            <a:pPr>
              <a:buNone/>
            </a:pPr>
            <a:r>
              <a:rPr lang="en-US" dirty="0" smtClean="0"/>
              <a:t>	</a:t>
            </a:r>
            <a:r>
              <a:rPr lang="en-US" sz="4000" u="sng" dirty="0" smtClean="0">
                <a:latin typeface="Arial" pitchFamily="34" charset="0"/>
                <a:cs typeface="Arial" pitchFamily="34" charset="0"/>
              </a:rPr>
              <a:t>F</a:t>
            </a:r>
            <a:r>
              <a:rPr lang="en-US" sz="4000" dirty="0" smtClean="0">
                <a:latin typeface="Arial" pitchFamily="34" charset="0"/>
                <a:cs typeface="Arial" pitchFamily="34" charset="0"/>
              </a:rPr>
              <a:t>antastic</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A</a:t>
            </a:r>
            <a:r>
              <a:rPr lang="en-US" sz="4000" dirty="0" smtClean="0">
                <a:latin typeface="Arial" pitchFamily="34" charset="0"/>
                <a:cs typeface="Arial" pitchFamily="34" charset="0"/>
              </a:rPr>
              <a:t>dventures</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I</a:t>
            </a:r>
            <a:r>
              <a:rPr lang="en-US" sz="4000" dirty="0" smtClean="0">
                <a:latin typeface="Arial" pitchFamily="34" charset="0"/>
                <a:cs typeface="Arial" pitchFamily="34" charset="0"/>
              </a:rPr>
              <a:t>n </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T</a:t>
            </a:r>
            <a:r>
              <a:rPr lang="en-US" sz="4000" dirty="0" smtClean="0">
                <a:latin typeface="Arial" pitchFamily="34" charset="0"/>
                <a:cs typeface="Arial" pitchFamily="34" charset="0"/>
              </a:rPr>
              <a:t>rusting</a:t>
            </a:r>
          </a:p>
          <a:p>
            <a:pPr>
              <a:buNone/>
            </a:pPr>
            <a:r>
              <a:rPr lang="en-US" sz="4000" dirty="0" smtClean="0">
                <a:latin typeface="Arial" pitchFamily="34" charset="0"/>
                <a:cs typeface="Arial" pitchFamily="34" charset="0"/>
              </a:rPr>
              <a:t>	</a:t>
            </a:r>
            <a:r>
              <a:rPr lang="en-US" sz="4000" u="sng" dirty="0" smtClean="0">
                <a:latin typeface="Arial" pitchFamily="34" charset="0"/>
                <a:cs typeface="Arial" pitchFamily="34" charset="0"/>
              </a:rPr>
              <a:t>H</a:t>
            </a:r>
            <a:r>
              <a:rPr lang="en-US" sz="4000" dirty="0" smtClean="0">
                <a:latin typeface="Arial" pitchFamily="34" charset="0"/>
                <a:cs typeface="Arial" pitchFamily="34" charset="0"/>
              </a:rPr>
              <a:t>im</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Psalm 34:8</a:t>
            </a:r>
            <a:endParaRPr lang="en-US" sz="4400" dirty="0">
              <a:latin typeface="Bodoni MT Black" pitchFamily="18" charset="0"/>
            </a:endParaRPr>
          </a:p>
        </p:txBody>
      </p:sp>
      <p:sp>
        <p:nvSpPr>
          <p:cNvPr id="3" name="Content Placeholder 2"/>
          <p:cNvSpPr>
            <a:spLocks noGrp="1"/>
          </p:cNvSpPr>
          <p:nvPr>
            <p:ph idx="1"/>
          </p:nvPr>
        </p:nvSpPr>
        <p:spPr>
          <a:xfrm>
            <a:off x="457200" y="2148840"/>
            <a:ext cx="8229600" cy="4709160"/>
          </a:xfrm>
        </p:spPr>
        <p:txBody>
          <a:bodyPr/>
          <a:lstStyle/>
          <a:p>
            <a:pPr algn="ctr">
              <a:buNone/>
            </a:pPr>
            <a:r>
              <a:rPr lang="en-US" dirty="0" smtClean="0"/>
              <a:t>	 </a:t>
            </a:r>
          </a:p>
          <a:p>
            <a:pPr algn="ctr">
              <a:buNone/>
            </a:pPr>
            <a:r>
              <a:rPr lang="en-US" dirty="0" smtClean="0">
                <a:latin typeface="Arial" pitchFamily="34" charset="0"/>
                <a:cs typeface="Arial" pitchFamily="34" charset="0"/>
              </a:rPr>
              <a:t>“Oh, taste and see that the LORD is good;</a:t>
            </a:r>
          </a:p>
          <a:p>
            <a:pPr algn="ctr">
              <a:buNone/>
            </a:pPr>
            <a:r>
              <a:rPr lang="en-US" dirty="0" smtClean="0">
                <a:latin typeface="Arial" pitchFamily="34" charset="0"/>
                <a:cs typeface="Arial" pitchFamily="34" charset="0"/>
              </a:rPr>
              <a:t>Blessed is the man who trusts in Him!” </a:t>
            </a:r>
          </a:p>
          <a:p>
            <a:pPr algn="ctr">
              <a:buNone/>
            </a:pP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152400" y="2895600"/>
            <a:ext cx="8686800" cy="4709160"/>
          </a:xfrm>
        </p:spPr>
        <p:txBody>
          <a:bodyPr/>
          <a:lstStyle/>
          <a:p>
            <a:pPr>
              <a:buNone/>
            </a:pPr>
            <a:r>
              <a:rPr lang="en-US" dirty="0" smtClean="0"/>
              <a:t> 	</a:t>
            </a:r>
            <a:r>
              <a:rPr lang="en-US" dirty="0" smtClean="0">
                <a:latin typeface="Arial" pitchFamily="34" charset="0"/>
                <a:cs typeface="Arial" pitchFamily="34" charset="0"/>
              </a:rPr>
              <a:t>“Faith is trusting God--believing that He loves us and knows best what is for our good. Thus, instead of our own, it leads us to choose His way.” </a:t>
            </a:r>
            <a:r>
              <a:rPr lang="en-US" sz="2000" dirty="0" smtClean="0">
                <a:latin typeface="Arial" pitchFamily="34" charset="0"/>
                <a:cs typeface="Arial" pitchFamily="34" charset="0"/>
              </a:rPr>
              <a:t>Ed 253</a:t>
            </a:r>
          </a:p>
          <a:p>
            <a:pPr algn="ctr">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George Muller</a:t>
            </a:r>
            <a:endParaRPr lang="en-US" sz="4400" dirty="0">
              <a:latin typeface="Bodoni MT Black" pitchFamily="18" charset="0"/>
            </a:endParaRPr>
          </a:p>
        </p:txBody>
      </p:sp>
      <p:sp>
        <p:nvSpPr>
          <p:cNvPr id="3" name="Content Placeholder 2"/>
          <p:cNvSpPr>
            <a:spLocks noGrp="1"/>
          </p:cNvSpPr>
          <p:nvPr>
            <p:ph idx="1"/>
          </p:nvPr>
        </p:nvSpPr>
        <p:spPr>
          <a:xfrm>
            <a:off x="457200" y="1981200"/>
            <a:ext cx="8229600" cy="4525963"/>
          </a:xfrm>
        </p:spPr>
        <p:txBody>
          <a:bodyPr/>
          <a:lstStyle/>
          <a:p>
            <a:pPr>
              <a:buFont typeface="Wingdings" pitchFamily="2" charset="2"/>
              <a:buNone/>
              <a:defRPr/>
            </a:pPr>
            <a:r>
              <a:rPr lang="en-US" dirty="0" smtClean="0"/>
              <a:t>	</a:t>
            </a:r>
            <a:r>
              <a:rPr lang="en-US" dirty="0" smtClean="0">
                <a:latin typeface="Arial" pitchFamily="34" charset="0"/>
                <a:cs typeface="Arial" pitchFamily="34" charset="0"/>
              </a:rPr>
              <a:t>“In the simplest manner in which I am able to express it, I answer: Faith is the assurance that the thing which God has said in His Word is true, and that God will act according to what He has said in His Word. </a:t>
            </a:r>
            <a:r>
              <a:rPr lang="en-US" u="sng" dirty="0" smtClean="0">
                <a:latin typeface="Arial" pitchFamily="34" charset="0"/>
                <a:cs typeface="Arial" pitchFamily="34" charset="0"/>
              </a:rPr>
              <a:t>This assurance, this reliance on God's Word, this confidence is FAITH.…</a:t>
            </a: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George Muller</a:t>
            </a:r>
            <a:endParaRPr lang="en-US" sz="4400" dirty="0">
              <a:latin typeface="Bodoni MT Black" pitchFamily="18" charset="0"/>
            </a:endParaRPr>
          </a:p>
        </p:txBody>
      </p:sp>
      <p:sp>
        <p:nvSpPr>
          <p:cNvPr id="3" name="Content Placeholder 2"/>
          <p:cNvSpPr>
            <a:spLocks noGrp="1"/>
          </p:cNvSpPr>
          <p:nvPr>
            <p:ph idx="1"/>
          </p:nvPr>
        </p:nvSpPr>
        <p:spPr>
          <a:xfrm>
            <a:off x="457200" y="2514600"/>
            <a:ext cx="8229600" cy="4709160"/>
          </a:xfrm>
        </p:spPr>
        <p:txBody>
          <a:bodyPr/>
          <a:lstStyle/>
          <a:p>
            <a:pPr>
              <a:buNone/>
            </a:pPr>
            <a:r>
              <a:rPr lang="en-US" dirty="0" smtClean="0"/>
              <a:t>	</a:t>
            </a:r>
            <a:r>
              <a:rPr lang="en-US" dirty="0" smtClean="0">
                <a:latin typeface="Arial" pitchFamily="34" charset="0"/>
                <a:cs typeface="Arial" pitchFamily="34" charset="0"/>
              </a:rPr>
              <a:t>“No impressions are to be taken in connection with faith. Impressions have neither one thing nor the other to do with faith. </a:t>
            </a:r>
            <a:r>
              <a:rPr lang="en-US" u="sng" dirty="0" smtClean="0">
                <a:latin typeface="Arial" pitchFamily="34" charset="0"/>
                <a:cs typeface="Arial" pitchFamily="34" charset="0"/>
              </a:rPr>
              <a:t>Faith has to do with the Word of God. …</a:t>
            </a:r>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George Muller</a:t>
            </a:r>
            <a:endParaRPr lang="en-US" sz="4400" dirty="0">
              <a:latin typeface="Bodoni MT Black" pitchFamily="18" charset="0"/>
            </a:endParaRPr>
          </a:p>
        </p:txBody>
      </p:sp>
      <p:sp>
        <p:nvSpPr>
          <p:cNvPr id="3" name="Content Placeholder 2"/>
          <p:cNvSpPr>
            <a:spLocks noGrp="1"/>
          </p:cNvSpPr>
          <p:nvPr>
            <p:ph idx="1"/>
          </p:nvPr>
        </p:nvSpPr>
        <p:spPr>
          <a:xfrm>
            <a:off x="457200" y="2362200"/>
            <a:ext cx="8229600" cy="4709160"/>
          </a:xfrm>
        </p:spPr>
        <p:txBody>
          <a:bodyPr/>
          <a:lstStyle/>
          <a:p>
            <a:pPr>
              <a:buNone/>
            </a:pPr>
            <a:r>
              <a:rPr lang="en-US" dirty="0" smtClean="0"/>
              <a:t>	</a:t>
            </a:r>
            <a:r>
              <a:rPr lang="en-US" dirty="0" smtClean="0">
                <a:latin typeface="Arial" pitchFamily="34" charset="0"/>
                <a:cs typeface="Arial" pitchFamily="34" charset="0"/>
              </a:rPr>
              <a:t>“Probabilities are not to be taken into account. Many people are willing to believe regarding those things that seem probable to them. Faith has nothing to do with probabilities. The province of FAITH begins where probabilities cease and sight and sense fail.</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George Muller</a:t>
            </a:r>
            <a:endParaRPr lang="en-US" sz="4400" dirty="0">
              <a:latin typeface="Bodoni MT Black" pitchFamily="18" charset="0"/>
            </a:endParaRPr>
          </a:p>
        </p:txBody>
      </p:sp>
      <p:sp>
        <p:nvSpPr>
          <p:cNvPr id="3" name="Content Placeholder 2"/>
          <p:cNvSpPr>
            <a:spLocks noGrp="1"/>
          </p:cNvSpPr>
          <p:nvPr>
            <p:ph idx="1"/>
          </p:nvPr>
        </p:nvSpPr>
        <p:spPr>
          <a:xfrm>
            <a:off x="457200" y="2667000"/>
            <a:ext cx="8229600" cy="4709160"/>
          </a:xfrm>
        </p:spPr>
        <p:txBody>
          <a:bodyPr/>
          <a:lstStyle/>
          <a:p>
            <a:pPr>
              <a:buNone/>
            </a:pPr>
            <a:r>
              <a:rPr lang="en-US" dirty="0" smtClean="0"/>
              <a:t>	</a:t>
            </a:r>
            <a:r>
              <a:rPr lang="en-US" dirty="0" smtClean="0">
                <a:latin typeface="Arial" pitchFamily="34" charset="0"/>
                <a:cs typeface="Arial" pitchFamily="34" charset="0"/>
              </a:rPr>
              <a:t> “Appearances are not to be taken into account. </a:t>
            </a:r>
            <a:r>
              <a:rPr lang="en-US" u="sng" dirty="0" smtClean="0">
                <a:latin typeface="Arial" pitchFamily="34" charset="0"/>
                <a:cs typeface="Arial" pitchFamily="34" charset="0"/>
              </a:rPr>
              <a:t>The question is - whether God has spoken it in His Word.</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2 Corinthians 5:7</a:t>
            </a:r>
            <a:endParaRPr lang="en-US" sz="4400" dirty="0">
              <a:latin typeface="Bodoni MT Black" pitchFamily="18" charset="0"/>
            </a:endParaRPr>
          </a:p>
        </p:txBody>
      </p:sp>
      <p:sp>
        <p:nvSpPr>
          <p:cNvPr id="3" name="Content Placeholder 2"/>
          <p:cNvSpPr>
            <a:spLocks noGrp="1"/>
          </p:cNvSpPr>
          <p:nvPr>
            <p:ph idx="1"/>
          </p:nvPr>
        </p:nvSpPr>
        <p:spPr>
          <a:xfrm>
            <a:off x="304800" y="2667000"/>
            <a:ext cx="8610600" cy="4525963"/>
          </a:xfrm>
        </p:spPr>
        <p:txBody>
          <a:bodyPr>
            <a:normAutofit/>
          </a:bodyPr>
          <a:lstStyle/>
          <a:p>
            <a:pPr algn="ctr">
              <a:buFont typeface="Wingdings" pitchFamily="2" charset="2"/>
              <a:buNone/>
              <a:defRPr/>
            </a:pPr>
            <a:r>
              <a:rPr lang="en-US" sz="3200" dirty="0" smtClean="0">
                <a:latin typeface="Arial" pitchFamily="34" charset="0"/>
                <a:cs typeface="Arial" pitchFamily="34" charset="0"/>
              </a:rPr>
              <a:t>“For we walk by faith, not by sight.” </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Bodoni MT Black" pitchFamily="18" charset="0"/>
              </a:rPr>
              <a:t>Matthew 8:10</a:t>
            </a:r>
            <a:endParaRPr lang="en-US" dirty="0"/>
          </a:p>
        </p:txBody>
      </p:sp>
      <p:sp>
        <p:nvSpPr>
          <p:cNvPr id="3" name="Content Placeholder 2"/>
          <p:cNvSpPr>
            <a:spLocks noGrp="1"/>
          </p:cNvSpPr>
          <p:nvPr>
            <p:ph idx="1"/>
          </p:nvPr>
        </p:nvSpPr>
        <p:spPr>
          <a:xfrm>
            <a:off x="457200" y="2590800"/>
            <a:ext cx="8229600" cy="4709160"/>
          </a:xfrm>
        </p:spPr>
        <p:txBody>
          <a:bodyPr/>
          <a:lstStyle/>
          <a:p>
            <a:pPr>
              <a:buNone/>
            </a:pPr>
            <a:r>
              <a:rPr lang="en-US" dirty="0" smtClean="0">
                <a:latin typeface="Arial" pitchFamily="34" charset="0"/>
                <a:cs typeface="Arial" pitchFamily="34" charset="0"/>
              </a:rPr>
              <a:t>	When Jesus heard it, He marveled, and said to those who followed, “Assuredly, I say to you, I have not found such great faith, not even in Israel!”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332038"/>
            <a:ext cx="8229600" cy="4525962"/>
          </a:xfrm>
        </p:spPr>
        <p:txBody>
          <a:bodyPr/>
          <a:lstStyle/>
          <a:p>
            <a:pPr>
              <a:buFont typeface="Wingdings" pitchFamily="2" charset="2"/>
              <a:buNone/>
              <a:defRPr/>
            </a:pPr>
            <a:r>
              <a:rPr lang="en-US" dirty="0" smtClean="0"/>
              <a:t>	</a:t>
            </a:r>
            <a:r>
              <a:rPr lang="en-US" u="sng" dirty="0" smtClean="0">
                <a:latin typeface="Arial" pitchFamily="34" charset="0"/>
                <a:cs typeface="Arial" pitchFamily="34" charset="0"/>
              </a:rPr>
              <a:t>“Prayer and faith are closely allied</a:t>
            </a:r>
            <a:r>
              <a:rPr lang="en-US" dirty="0" smtClean="0">
                <a:latin typeface="Arial" pitchFamily="34" charset="0"/>
                <a:cs typeface="Arial" pitchFamily="34" charset="0"/>
              </a:rPr>
              <a:t>, and they need to be studied together. In the prayer of faith there is a divine science; it is a science that everyone who would make his lifework a success must understand.”</a:t>
            </a:r>
          </a:p>
          <a:p>
            <a:pPr>
              <a:buFont typeface="Wingdings" pitchFamily="2" charset="2"/>
              <a:buNone/>
              <a:defRPr/>
            </a:pPr>
            <a:r>
              <a:rPr lang="en-US" dirty="0" smtClean="0">
                <a:latin typeface="Arial" pitchFamily="34" charset="0"/>
                <a:cs typeface="Arial" pitchFamily="34" charset="0"/>
              </a:rPr>
              <a:t>	</a:t>
            </a:r>
            <a:r>
              <a:rPr lang="en-US" sz="2000" dirty="0" smtClean="0">
                <a:latin typeface="Arial" pitchFamily="34" charset="0"/>
                <a:cs typeface="Arial" pitchFamily="34" charset="0"/>
              </a:rPr>
              <a:t>Ed 257</a:t>
            </a:r>
            <a:endParaRPr lang="en-US"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Matthew 8:5-9</a:t>
            </a:r>
            <a:endParaRPr lang="en-US" sz="4400" dirty="0">
              <a:latin typeface="Bodoni MT Black" pitchFamily="18" charset="0"/>
            </a:endParaRPr>
          </a:p>
        </p:txBody>
      </p:sp>
      <p:sp>
        <p:nvSpPr>
          <p:cNvPr id="3" name="Content Placeholder 2"/>
          <p:cNvSpPr>
            <a:spLocks noGrp="1"/>
          </p:cNvSpPr>
          <p:nvPr>
            <p:ph idx="1"/>
          </p:nvPr>
        </p:nvSpPr>
        <p:spPr>
          <a:xfrm>
            <a:off x="457200" y="1752600"/>
            <a:ext cx="8229600" cy="5257800"/>
          </a:xfrm>
        </p:spPr>
        <p:txBody>
          <a:bodyPr>
            <a:noAutofit/>
          </a:bodyPr>
          <a:lstStyle/>
          <a:p>
            <a:pPr>
              <a:buNone/>
            </a:pPr>
            <a:r>
              <a:rPr lang="en-US" sz="2400" dirty="0" smtClean="0"/>
              <a:t>	</a:t>
            </a:r>
            <a:r>
              <a:rPr lang="en-US" sz="2400" dirty="0" smtClean="0">
                <a:latin typeface="Arial" pitchFamily="34" charset="0"/>
                <a:cs typeface="Arial" pitchFamily="34" charset="0"/>
              </a:rPr>
              <a:t>5 Now when Jesus had entered Capernaum, a centurion came to Him, pleading with Him, 6 saying, "Lord, my servant is lying at home paralyzed, dreadfully tormented." </a:t>
            </a:r>
          </a:p>
          <a:p>
            <a:pPr>
              <a:buNone/>
            </a:pPr>
            <a:r>
              <a:rPr lang="en-US" sz="2400" dirty="0" smtClean="0">
                <a:latin typeface="Arial" pitchFamily="34" charset="0"/>
                <a:cs typeface="Arial" pitchFamily="34" charset="0"/>
              </a:rPr>
              <a:t>	7 And Jesus said to him, "I will come and heal him."  </a:t>
            </a:r>
          </a:p>
          <a:p>
            <a:pPr>
              <a:buNone/>
            </a:pPr>
            <a:r>
              <a:rPr lang="en-US" sz="2400" dirty="0" smtClean="0">
                <a:latin typeface="Arial" pitchFamily="34" charset="0"/>
                <a:cs typeface="Arial" pitchFamily="34" charset="0"/>
              </a:rPr>
              <a:t>	8 The centurion answered and said, "Lord, I am not worthy that You should come under my roof. But only speak a word, and my servant will be healed. 9 For I also am a man under authority, having soldiers under me. And I say to this one, 'Go,' and he goes; and to another, 'Come,' and he comes; and to my servant, 'Do this,' and he does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Luke 5:4-8</a:t>
            </a:r>
            <a:endParaRPr lang="en-US" sz="4400" dirty="0">
              <a:latin typeface="Bodoni MT Black" pitchFamily="18" charset="0"/>
            </a:endParaRPr>
          </a:p>
        </p:txBody>
      </p:sp>
      <p:sp>
        <p:nvSpPr>
          <p:cNvPr id="3" name="Content Placeholder 2"/>
          <p:cNvSpPr>
            <a:spLocks noGrp="1"/>
          </p:cNvSpPr>
          <p:nvPr>
            <p:ph idx="1"/>
          </p:nvPr>
        </p:nvSpPr>
        <p:spPr>
          <a:xfrm>
            <a:off x="457200" y="1905000"/>
            <a:ext cx="8229600" cy="5257800"/>
          </a:xfrm>
        </p:spPr>
        <p:txBody>
          <a:bodyPr>
            <a:normAutofit/>
          </a:bodyPr>
          <a:lstStyle/>
          <a:p>
            <a:pPr>
              <a:buNone/>
            </a:pPr>
            <a:r>
              <a:rPr lang="en-US" dirty="0" smtClean="0"/>
              <a:t>	 </a:t>
            </a:r>
            <a:r>
              <a:rPr lang="en-US" sz="2400" dirty="0" smtClean="0">
                <a:latin typeface="Arial" pitchFamily="34" charset="0"/>
                <a:cs typeface="Arial" pitchFamily="34" charset="0"/>
              </a:rPr>
              <a:t>4 When He had stopped speaking, He said to Simon, "Launch out into the deep and let down your nets for a catch."  </a:t>
            </a:r>
          </a:p>
          <a:p>
            <a:pPr>
              <a:buNone/>
            </a:pPr>
            <a:r>
              <a:rPr lang="en-US" sz="2400" dirty="0" smtClean="0">
                <a:latin typeface="Arial" pitchFamily="34" charset="0"/>
                <a:cs typeface="Arial" pitchFamily="34" charset="0"/>
              </a:rPr>
              <a:t>	5 But Simon answered and said to Him, "Master, we have toiled all night and caught nothing; nevertheless at Your word I will let down the net." </a:t>
            </a:r>
          </a:p>
          <a:p>
            <a:pPr>
              <a:buNone/>
            </a:pPr>
            <a:r>
              <a:rPr lang="en-US" sz="2400" dirty="0" smtClean="0">
                <a:latin typeface="Arial" pitchFamily="34" charset="0"/>
                <a:cs typeface="Arial" pitchFamily="34" charset="0"/>
              </a:rPr>
              <a:t>	6 And when they had done this, they caught a great number of fish, and their net was breaking. 7 So they signaled to their partners in the other boat to come and help them. And they came and filled both the boats, so that they began to sink.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George Muller</a:t>
            </a:r>
            <a:endParaRPr lang="en-US" sz="4400" dirty="0">
              <a:latin typeface="Bodoni MT Black" pitchFamily="18" charset="0"/>
            </a:endParaRPr>
          </a:p>
        </p:txBody>
      </p:sp>
      <p:sp>
        <p:nvSpPr>
          <p:cNvPr id="3" name="Content Placeholder 2"/>
          <p:cNvSpPr>
            <a:spLocks noGrp="1"/>
          </p:cNvSpPr>
          <p:nvPr>
            <p:ph idx="1"/>
          </p:nvPr>
        </p:nvSpPr>
        <p:spPr>
          <a:xfrm>
            <a:off x="457200" y="2332037"/>
            <a:ext cx="8229600" cy="4525963"/>
          </a:xfrm>
        </p:spPr>
        <p:txBody>
          <a:bodyPr/>
          <a:lstStyle/>
          <a:p>
            <a:pPr>
              <a:buFont typeface="Wingdings" pitchFamily="2" charset="2"/>
              <a:buNone/>
              <a:defRPr/>
            </a:pPr>
            <a:r>
              <a:rPr lang="en-US" dirty="0" smtClean="0">
                <a:latin typeface="Arial" pitchFamily="34" charset="0"/>
                <a:cs typeface="Arial" pitchFamily="34" charset="0"/>
              </a:rPr>
              <a:t>	“Faith is the assurance that the thing which God has said in His Word is true, and that God will act according to what He has said in His Word. This assurance, this reliance on God's Word, this confidence is FAITH.”</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Luke 17:5</a:t>
            </a:r>
            <a:endParaRPr lang="en-US" sz="4400" dirty="0">
              <a:latin typeface="Bodoni MT Black" pitchFamily="18" charset="0"/>
            </a:endParaRPr>
          </a:p>
        </p:txBody>
      </p:sp>
      <p:sp>
        <p:nvSpPr>
          <p:cNvPr id="3" name="Content Placeholder 2"/>
          <p:cNvSpPr>
            <a:spLocks noGrp="1"/>
          </p:cNvSpPr>
          <p:nvPr>
            <p:ph idx="1"/>
          </p:nvPr>
        </p:nvSpPr>
        <p:spPr>
          <a:xfrm>
            <a:off x="457200" y="2667000"/>
            <a:ext cx="8229600" cy="4709160"/>
          </a:xfrm>
        </p:spPr>
        <p:txBody>
          <a:bodyPr/>
          <a:lstStyle/>
          <a:p>
            <a:pPr algn="ctr">
              <a:buNone/>
            </a:pPr>
            <a:r>
              <a:rPr lang="en-US" dirty="0" smtClean="0"/>
              <a:t>	</a:t>
            </a:r>
            <a:r>
              <a:rPr lang="en-US" dirty="0" smtClean="0">
                <a:latin typeface="Arial" pitchFamily="34" charset="0"/>
                <a:cs typeface="Arial" pitchFamily="34" charset="0"/>
              </a:rPr>
              <a:t> And the apostles said to the Lord,                       “Increase our faith.”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Matthew 17:20</a:t>
            </a:r>
            <a:endParaRPr lang="en-US" sz="4400" dirty="0">
              <a:latin typeface="Bodoni MT Black" pitchFamily="18" charset="0"/>
            </a:endParaRPr>
          </a:p>
        </p:txBody>
      </p:sp>
      <p:sp>
        <p:nvSpPr>
          <p:cNvPr id="3" name="Content Placeholder 2"/>
          <p:cNvSpPr>
            <a:spLocks noGrp="1"/>
          </p:cNvSpPr>
          <p:nvPr>
            <p:ph idx="1"/>
          </p:nvPr>
        </p:nvSpPr>
        <p:spPr>
          <a:xfrm>
            <a:off x="457200" y="2362200"/>
            <a:ext cx="8229600" cy="4709160"/>
          </a:xfrm>
        </p:spPr>
        <p:txBody>
          <a:bodyPr/>
          <a:lstStyle/>
          <a:p>
            <a:pPr>
              <a:buNone/>
            </a:pPr>
            <a:r>
              <a:rPr lang="en-US" dirty="0" smtClean="0"/>
              <a:t>	</a:t>
            </a:r>
            <a:r>
              <a:rPr lang="en-US" dirty="0" smtClean="0">
                <a:latin typeface="Arial" pitchFamily="34" charset="0"/>
                <a:cs typeface="Arial" pitchFamily="34" charset="0"/>
              </a:rPr>
              <a:t>“For assuredly, I say to you, if you have faith as a mustard seed , you will say to this mountain, 'Move from here to there,' and it will move; and nothing will be impossible for you.”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Mark 16:14-15</a:t>
            </a:r>
            <a:endParaRPr lang="en-US" sz="4400" dirty="0">
              <a:latin typeface="Bodoni MT Black" pitchFamily="18" charset="0"/>
            </a:endParaRPr>
          </a:p>
        </p:txBody>
      </p:sp>
      <p:sp>
        <p:nvSpPr>
          <p:cNvPr id="3" name="Content Placeholder 2"/>
          <p:cNvSpPr>
            <a:spLocks noGrp="1"/>
          </p:cNvSpPr>
          <p:nvPr>
            <p:ph idx="1"/>
          </p:nvPr>
        </p:nvSpPr>
        <p:spPr>
          <a:xfrm>
            <a:off x="457200" y="2438400"/>
            <a:ext cx="8229600" cy="4709160"/>
          </a:xfrm>
        </p:spPr>
        <p:txBody>
          <a:bodyPr/>
          <a:lstStyle/>
          <a:p>
            <a:pPr>
              <a:buNone/>
            </a:pPr>
            <a:r>
              <a:rPr lang="en-US" dirty="0" smtClean="0"/>
              <a:t>	</a:t>
            </a:r>
            <a:r>
              <a:rPr lang="en-US" dirty="0" smtClean="0">
                <a:latin typeface="Arial" pitchFamily="34" charset="0"/>
                <a:cs typeface="Arial" pitchFamily="34" charset="0"/>
              </a:rPr>
              <a:t>14 Later He appeared to the eleven as they sat at the table; and He rebuked their unbelief and hardness of heart, because they did not believe those who had seen Him after He had risen. </a:t>
            </a:r>
          </a:p>
          <a:p>
            <a:pPr>
              <a:buNone/>
            </a:pPr>
            <a:r>
              <a:rPr lang="en-US" dirty="0" smtClean="0">
                <a:latin typeface="Arial" pitchFamily="34" charset="0"/>
                <a:cs typeface="Arial" pitchFamily="34" charset="0"/>
              </a:rPr>
              <a:t>	15 And He said to them, "Go into all the world and preach the gospel to every creature.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Romans 10:17</a:t>
            </a:r>
            <a:endParaRPr lang="en-US" sz="4400" dirty="0">
              <a:latin typeface="Bodoni MT Black" pitchFamily="18" charset="0"/>
            </a:endParaRPr>
          </a:p>
        </p:txBody>
      </p:sp>
      <p:sp>
        <p:nvSpPr>
          <p:cNvPr id="3" name="Content Placeholder 2"/>
          <p:cNvSpPr>
            <a:spLocks noGrp="1"/>
          </p:cNvSpPr>
          <p:nvPr>
            <p:ph idx="1"/>
          </p:nvPr>
        </p:nvSpPr>
        <p:spPr>
          <a:xfrm>
            <a:off x="457200" y="2590800"/>
            <a:ext cx="8229600" cy="4709160"/>
          </a:xfrm>
        </p:spPr>
        <p:txBody>
          <a:bodyPr/>
          <a:lstStyle/>
          <a:p>
            <a:pPr algn="ctr">
              <a:buNone/>
            </a:pPr>
            <a:r>
              <a:rPr lang="en-US" dirty="0" smtClean="0"/>
              <a:t>	</a:t>
            </a:r>
            <a:r>
              <a:rPr lang="en-US" dirty="0" smtClean="0">
                <a:latin typeface="Arial" pitchFamily="34" charset="0"/>
                <a:cs typeface="Arial" pitchFamily="34" charset="0"/>
              </a:rPr>
              <a:t> “So then faith comes by hearing, and hearing by the word of God.”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743200"/>
            <a:ext cx="8229600" cy="4709160"/>
          </a:xfrm>
        </p:spPr>
        <p:txBody>
          <a:bodyPr/>
          <a:lstStyle/>
          <a:p>
            <a:pPr>
              <a:buNone/>
            </a:pPr>
            <a:r>
              <a:rPr lang="en-US" dirty="0" smtClean="0"/>
              <a:t>	</a:t>
            </a:r>
            <a:r>
              <a:rPr lang="en-US" dirty="0" smtClean="0">
                <a:latin typeface="Arial" pitchFamily="34" charset="0"/>
                <a:cs typeface="Arial" pitchFamily="34" charset="0"/>
              </a:rPr>
              <a:t>“If you want faith, talk faith; talk hopefully, cheerfully.”</a:t>
            </a:r>
          </a:p>
          <a:p>
            <a:pPr>
              <a:buNone/>
            </a:pPr>
            <a:r>
              <a:rPr lang="en-US" dirty="0" smtClean="0"/>
              <a:t>	</a:t>
            </a:r>
            <a:r>
              <a:rPr lang="en-US" sz="2000" dirty="0" smtClean="0"/>
              <a:t>1T 699</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C.T. </a:t>
            </a:r>
            <a:r>
              <a:rPr lang="en-US" sz="4400" dirty="0" err="1" smtClean="0">
                <a:latin typeface="Bodoni MT Black" pitchFamily="18" charset="0"/>
              </a:rPr>
              <a:t>Studd</a:t>
            </a:r>
            <a:endParaRPr lang="en-US" sz="4400" dirty="0">
              <a:latin typeface="Bodoni MT Black" pitchFamily="18" charset="0"/>
            </a:endParaRPr>
          </a:p>
        </p:txBody>
      </p:sp>
      <p:sp>
        <p:nvSpPr>
          <p:cNvPr id="3" name="Content Placeholder 2"/>
          <p:cNvSpPr>
            <a:spLocks noGrp="1"/>
          </p:cNvSpPr>
          <p:nvPr>
            <p:ph idx="1"/>
          </p:nvPr>
        </p:nvSpPr>
        <p:spPr>
          <a:xfrm>
            <a:off x="457200" y="2667000"/>
            <a:ext cx="8229600" cy="4709160"/>
          </a:xfrm>
        </p:spPr>
        <p:txBody>
          <a:bodyPr/>
          <a:lstStyle/>
          <a:p>
            <a:pPr algn="ctr">
              <a:buNone/>
            </a:pPr>
            <a:r>
              <a:rPr lang="en-US" dirty="0" smtClean="0"/>
              <a:t>	</a:t>
            </a:r>
            <a:r>
              <a:rPr lang="en-US" dirty="0" smtClean="0">
                <a:latin typeface="Arial" pitchFamily="34" charset="0"/>
                <a:cs typeface="Arial" pitchFamily="34" charset="0"/>
              </a:rPr>
              <a:t>“Funds are low again, hallelujah! That means God trusts us and is willing to leave His reputation in our hands.”</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148840"/>
            <a:ext cx="8229600" cy="4709160"/>
          </a:xfrm>
        </p:spPr>
        <p:txBody>
          <a:bodyPr/>
          <a:lstStyle/>
          <a:p>
            <a:pPr>
              <a:buNone/>
            </a:pPr>
            <a:r>
              <a:rPr lang="en-US" dirty="0" smtClean="0">
                <a:latin typeface="Arial" pitchFamily="34" charset="0"/>
                <a:cs typeface="Arial" pitchFamily="34" charset="0"/>
              </a:rPr>
              <a:t>	“Let us take heed to our words. Let us talk faith, and we shall have faith. Never give place to a thought of discouragement in the work of God. Never utter a word of doubt. It is as seed sown in the heart of both speaker and hearers, to produce a harvest of discouragement and unbelief.”</a:t>
            </a:r>
          </a:p>
          <a:p>
            <a:pPr>
              <a:buNone/>
            </a:pPr>
            <a:r>
              <a:rPr lang="en-US" dirty="0" smtClean="0">
                <a:latin typeface="Arial" pitchFamily="34" charset="0"/>
                <a:cs typeface="Arial" pitchFamily="34" charset="0"/>
              </a:rPr>
              <a:t>	</a:t>
            </a:r>
            <a:r>
              <a:rPr lang="en-US" sz="2000" dirty="0" err="1" smtClean="0">
                <a:latin typeface="Arial" pitchFamily="34" charset="0"/>
                <a:cs typeface="Arial" pitchFamily="34" charset="0"/>
              </a:rPr>
              <a:t>Ev</a:t>
            </a:r>
            <a:r>
              <a:rPr lang="en-US" sz="2000" dirty="0" smtClean="0">
                <a:latin typeface="Arial" pitchFamily="34" charset="0"/>
                <a:cs typeface="Arial" pitchFamily="34" charset="0"/>
              </a:rPr>
              <a:t> 633</a:t>
            </a:r>
          </a:p>
          <a:p>
            <a:pPr>
              <a:buNone/>
            </a:pPr>
            <a:endParaRPr lang="en-US" dirty="0" smtClean="0"/>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rmAutofit fontScale="90000"/>
          </a:bodyPr>
          <a:lstStyle/>
          <a:p>
            <a:r>
              <a:rPr lang="en-US" sz="4400" dirty="0" smtClean="0">
                <a:latin typeface="Bodoni MT Black" pitchFamily="18" charset="0"/>
              </a:rPr>
              <a:t>What does the Bible say about FAITH?</a:t>
            </a:r>
            <a:endParaRPr lang="en-US" sz="4400" dirty="0">
              <a:latin typeface="Bodoni MT Black"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438400"/>
            <a:ext cx="8229600" cy="4709160"/>
          </a:xfrm>
        </p:spPr>
        <p:txBody>
          <a:bodyPr>
            <a:normAutofit/>
          </a:bodyPr>
          <a:lstStyle/>
          <a:p>
            <a:pPr>
              <a:buNone/>
            </a:pPr>
            <a:r>
              <a:rPr lang="en-US" dirty="0" smtClean="0"/>
              <a:t>	</a:t>
            </a:r>
            <a:r>
              <a:rPr lang="en-US" dirty="0" smtClean="0">
                <a:latin typeface="Arial" pitchFamily="34" charset="0"/>
                <a:cs typeface="Arial" pitchFamily="34" charset="0"/>
              </a:rPr>
              <a:t>“Take the word of Christ as your assurance. Has He not invited you to come unto Him? Never allow yourself to talk in a hopeless, discouraged way. If you do you will lose much. …</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362200"/>
            <a:ext cx="8229600" cy="4709160"/>
          </a:xfrm>
        </p:spPr>
        <p:txBody>
          <a:bodyPr/>
          <a:lstStyle/>
          <a:p>
            <a:pPr>
              <a:buNone/>
            </a:pPr>
            <a:r>
              <a:rPr lang="en-US" dirty="0" smtClean="0"/>
              <a:t>	“</a:t>
            </a:r>
            <a:r>
              <a:rPr lang="en-US" dirty="0" smtClean="0">
                <a:latin typeface="Arial" pitchFamily="34" charset="0"/>
                <a:cs typeface="Arial" pitchFamily="34" charset="0"/>
              </a:rPr>
              <a:t>By looking at appearances and complaining when difficulties and pressure come, you give evidence of a sickly, enfeebled faith. Talk and act as if your faith was invincible. The Lord is rich in resources; He owns the world. Look heavenward in faith. Look to Him who has light and power and efficiency.”  </a:t>
            </a:r>
          </a:p>
          <a:p>
            <a:pPr>
              <a:buNone/>
            </a:pPr>
            <a:r>
              <a:rPr lang="en-US" dirty="0" smtClean="0">
                <a:latin typeface="Arial" pitchFamily="34" charset="0"/>
                <a:cs typeface="Arial" pitchFamily="34" charset="0"/>
              </a:rPr>
              <a:t>	</a:t>
            </a:r>
            <a:r>
              <a:rPr lang="en-US" sz="2000" dirty="0" smtClean="0">
                <a:latin typeface="Arial" pitchFamily="34" charset="0"/>
                <a:cs typeface="Arial" pitchFamily="34" charset="0"/>
              </a:rPr>
              <a:t>COL 146</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Matthew 9:29</a:t>
            </a:r>
            <a:endParaRPr lang="en-US" sz="4400" dirty="0">
              <a:latin typeface="Bodoni MT Black" pitchFamily="18" charset="0"/>
            </a:endParaRPr>
          </a:p>
        </p:txBody>
      </p:sp>
      <p:sp>
        <p:nvSpPr>
          <p:cNvPr id="3" name="Content Placeholder 2"/>
          <p:cNvSpPr>
            <a:spLocks noGrp="1"/>
          </p:cNvSpPr>
          <p:nvPr>
            <p:ph idx="1"/>
          </p:nvPr>
        </p:nvSpPr>
        <p:spPr>
          <a:xfrm>
            <a:off x="457200" y="2743200"/>
            <a:ext cx="8229600" cy="4709160"/>
          </a:xfrm>
        </p:spPr>
        <p:txBody>
          <a:bodyPr/>
          <a:lstStyle/>
          <a:p>
            <a:pPr>
              <a:buNone/>
            </a:pPr>
            <a:r>
              <a:rPr lang="en-US" dirty="0" smtClean="0"/>
              <a:t>	</a:t>
            </a:r>
            <a:r>
              <a:rPr lang="en-US" dirty="0" smtClean="0">
                <a:latin typeface="Arial" pitchFamily="34" charset="0"/>
                <a:cs typeface="Arial" pitchFamily="34" charset="0"/>
              </a:rPr>
              <a:t>Then He touched their eyes, saying,  "According to your faith let it be to you."</a:t>
            </a:r>
          </a:p>
          <a:p>
            <a:pPr>
              <a:buNone/>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25963"/>
          </a:xfrm>
        </p:spPr>
        <p:txBody>
          <a:bodyPr/>
          <a:lstStyle/>
          <a:p>
            <a:pPr>
              <a:buFont typeface="Wingdings" pitchFamily="2" charset="2"/>
              <a:buNone/>
              <a:defRPr/>
            </a:pPr>
            <a:r>
              <a:rPr lang="en-US" dirty="0" smtClean="0"/>
              <a:t>	</a:t>
            </a:r>
            <a:r>
              <a:rPr lang="en-US" sz="4000" dirty="0" smtClean="0">
                <a:latin typeface="Arial" pitchFamily="34" charset="0"/>
                <a:cs typeface="Arial" pitchFamily="34" charset="0"/>
              </a:rPr>
              <a:t>Great faith, great blessing;  </a:t>
            </a:r>
          </a:p>
          <a:p>
            <a:pPr>
              <a:buFont typeface="Wingdings" pitchFamily="2" charset="2"/>
              <a:buNone/>
              <a:defRPr/>
            </a:pPr>
            <a:r>
              <a:rPr lang="en-US" sz="4000" dirty="0" smtClean="0">
                <a:latin typeface="Arial" pitchFamily="34" charset="0"/>
                <a:cs typeface="Arial" pitchFamily="34" charset="0"/>
              </a:rPr>
              <a:t>	Little faith, little blessing; </a:t>
            </a:r>
            <a:r>
              <a:rPr lang="en-US" sz="4000" b="1" dirty="0" smtClean="0">
                <a:latin typeface="Arial" pitchFamily="34" charset="0"/>
                <a:cs typeface="Arial" pitchFamily="34" charset="0"/>
              </a:rPr>
              <a:t> </a:t>
            </a:r>
          </a:p>
          <a:p>
            <a:pPr>
              <a:buFont typeface="Wingdings" pitchFamily="2" charset="2"/>
              <a:buNone/>
              <a:defRPr/>
            </a:pPr>
            <a:r>
              <a:rPr lang="en-US" sz="4000" b="1" dirty="0" smtClean="0">
                <a:latin typeface="Arial" pitchFamily="34" charset="0"/>
                <a:cs typeface="Arial" pitchFamily="34" charset="0"/>
              </a:rPr>
              <a:t>	</a:t>
            </a:r>
            <a:r>
              <a:rPr lang="en-US" sz="4000" dirty="0" smtClean="0">
                <a:latin typeface="Arial" pitchFamily="34" charset="0"/>
                <a:cs typeface="Arial" pitchFamily="34" charset="0"/>
              </a:rPr>
              <a:t>No faith, no blessing”</a:t>
            </a:r>
          </a:p>
          <a:p>
            <a:pPr>
              <a:buFont typeface="Wingdings" pitchFamily="2" charset="2"/>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Numbers 13:30-31</a:t>
            </a:r>
            <a:endParaRPr lang="en-US" sz="4400" dirty="0">
              <a:latin typeface="Bodoni MT Black" pitchFamily="18"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dirty="0" smtClean="0">
                <a:latin typeface="Arial" pitchFamily="34" charset="0"/>
                <a:cs typeface="Arial" pitchFamily="34" charset="0"/>
              </a:rPr>
              <a:t>30 Then Caleb  quieted the people before Moses, and said, "Let us go up at once and take possession, for we are well able to overcome it." </a:t>
            </a:r>
          </a:p>
          <a:p>
            <a:pPr>
              <a:buNone/>
            </a:pP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	31 But the men who had gone up with him said, "We are not able to go up against the people, for they are stronger than we."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Numbers 14:28-30</a:t>
            </a:r>
            <a:endParaRPr lang="en-US" sz="4400" dirty="0">
              <a:latin typeface="Bodoni MT Black" pitchFamily="18" charset="0"/>
            </a:endParaRPr>
          </a:p>
        </p:txBody>
      </p:sp>
      <p:sp>
        <p:nvSpPr>
          <p:cNvPr id="3" name="Content Placeholder 2"/>
          <p:cNvSpPr>
            <a:spLocks noGrp="1"/>
          </p:cNvSpPr>
          <p:nvPr>
            <p:ph idx="1"/>
          </p:nvPr>
        </p:nvSpPr>
        <p:spPr>
          <a:xfrm>
            <a:off x="457200" y="1752600"/>
            <a:ext cx="8229600" cy="4709160"/>
          </a:xfrm>
        </p:spPr>
        <p:txBody>
          <a:bodyPr/>
          <a:lstStyle/>
          <a:p>
            <a:pPr>
              <a:buNone/>
            </a:pPr>
            <a:r>
              <a:rPr lang="en-US" dirty="0" smtClean="0"/>
              <a:t>	</a:t>
            </a:r>
            <a:r>
              <a:rPr lang="en-US" dirty="0" smtClean="0">
                <a:latin typeface="Arial" pitchFamily="34" charset="0"/>
                <a:cs typeface="Arial" pitchFamily="34" charset="0"/>
              </a:rPr>
              <a:t>28 Say to them, 'As I live,' says the LORD, 'just as you have spoken in My hearing, so I will do to you: 29 The carcasses of you who have complained against Me shall fall in this wilderness, all of you who were numbered, according to your entire number, from twenty years old and above. 30 Except for Caleb the son of </a:t>
            </a:r>
            <a:r>
              <a:rPr lang="en-US" dirty="0" err="1" smtClean="0">
                <a:latin typeface="Arial" pitchFamily="34" charset="0"/>
                <a:cs typeface="Arial" pitchFamily="34" charset="0"/>
              </a:rPr>
              <a:t>Jephunneh</a:t>
            </a:r>
            <a:r>
              <a:rPr lang="en-US" dirty="0" smtClean="0">
                <a:latin typeface="Arial" pitchFamily="34" charset="0"/>
                <a:cs typeface="Arial" pitchFamily="34" charset="0"/>
              </a:rPr>
              <a:t> and Joshua the son of Nun, you shall by no means enter the land which I swore I would make you dwell in.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Bodoni MT Black" pitchFamily="18" charset="0"/>
              </a:rPr>
              <a:t>1 Samuel 17:45-47</a:t>
            </a:r>
            <a:endParaRPr lang="en-US" sz="4400" dirty="0">
              <a:latin typeface="Bodoni MT Black" pitchFamily="18" charset="0"/>
            </a:endParaRPr>
          </a:p>
        </p:txBody>
      </p:sp>
      <p:sp>
        <p:nvSpPr>
          <p:cNvPr id="3" name="Content Placeholder 2"/>
          <p:cNvSpPr>
            <a:spLocks noGrp="1"/>
          </p:cNvSpPr>
          <p:nvPr>
            <p:ph idx="1"/>
          </p:nvPr>
        </p:nvSpPr>
        <p:spPr>
          <a:xfrm>
            <a:off x="457200" y="2286000"/>
            <a:ext cx="8229600" cy="4709160"/>
          </a:xfrm>
        </p:spPr>
        <p:txBody>
          <a:bodyPr>
            <a:normAutofit/>
          </a:bodyPr>
          <a:lstStyle/>
          <a:p>
            <a:pPr>
              <a:buNone/>
            </a:pPr>
            <a:r>
              <a:rPr lang="en-US" dirty="0" smtClean="0"/>
              <a:t>	</a:t>
            </a:r>
            <a:r>
              <a:rPr lang="en-US" dirty="0" smtClean="0">
                <a:latin typeface="Arial" pitchFamily="34" charset="0"/>
                <a:cs typeface="Arial" pitchFamily="34" charset="0"/>
              </a:rPr>
              <a:t>45 Then David said to the Philistine, "You come to me with a sword, with a spear, and with a javelin. But I come to you in the name of the LORD of hosts, the God of the armies of Israel, whom you have defied.</a:t>
            </a:r>
          </a:p>
          <a:p>
            <a:pPr>
              <a:buNone/>
            </a:pP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Bodoni MT Black" pitchFamily="18" charset="0"/>
              </a:rPr>
              <a:t>1 Samuel 17:45-47</a:t>
            </a:r>
            <a:endParaRPr lang="en-US" sz="4400" dirty="0">
              <a:latin typeface="Bodoni MT Black" pitchFamily="18" charset="0"/>
            </a:endParaRPr>
          </a:p>
        </p:txBody>
      </p:sp>
      <p:sp>
        <p:nvSpPr>
          <p:cNvPr id="3" name="Content Placeholder 2"/>
          <p:cNvSpPr>
            <a:spLocks noGrp="1"/>
          </p:cNvSpPr>
          <p:nvPr>
            <p:ph idx="1"/>
          </p:nvPr>
        </p:nvSpPr>
        <p:spPr>
          <a:xfrm>
            <a:off x="457200" y="2286000"/>
            <a:ext cx="8229600" cy="4709160"/>
          </a:xfrm>
        </p:spPr>
        <p:txBody>
          <a:bodyPr>
            <a:normAutofit/>
          </a:bodyPr>
          <a:lstStyle/>
          <a:p>
            <a:pPr>
              <a:buNone/>
            </a:pPr>
            <a:r>
              <a:rPr lang="en-US" dirty="0" smtClean="0"/>
              <a:t>	</a:t>
            </a:r>
            <a:r>
              <a:rPr lang="en-US" dirty="0" smtClean="0">
                <a:latin typeface="Arial" pitchFamily="34" charset="0"/>
                <a:cs typeface="Arial" pitchFamily="34" charset="0"/>
              </a:rPr>
              <a:t>46 This day the LORD will deliver you into my hand, and I will strike you and take your head from you. And this day I will give the carcasses of the camp of the Philistines to the birds of the air and the wild beasts of the earth, that all the earth may know that there is a God in Israel. </a:t>
            </a:r>
          </a:p>
          <a:p>
            <a:pPr>
              <a:buNone/>
            </a:pP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Bodoni MT Black" pitchFamily="18" charset="0"/>
              </a:rPr>
              <a:t>1 Samuel 17:45-47</a:t>
            </a:r>
            <a:endParaRPr lang="en-US" sz="4400" dirty="0">
              <a:latin typeface="Bodoni MT Black" pitchFamily="18" charset="0"/>
            </a:endParaRPr>
          </a:p>
        </p:txBody>
      </p:sp>
      <p:sp>
        <p:nvSpPr>
          <p:cNvPr id="3" name="Content Placeholder 2"/>
          <p:cNvSpPr>
            <a:spLocks noGrp="1"/>
          </p:cNvSpPr>
          <p:nvPr>
            <p:ph idx="1"/>
          </p:nvPr>
        </p:nvSpPr>
        <p:spPr>
          <a:xfrm>
            <a:off x="457200" y="2514600"/>
            <a:ext cx="8229600" cy="4709160"/>
          </a:xfrm>
        </p:spPr>
        <p:txBody>
          <a:bodyPr>
            <a:normAutofit/>
          </a:bodyPr>
          <a:lstStyle/>
          <a:p>
            <a:pPr>
              <a:buNone/>
            </a:pPr>
            <a:r>
              <a:rPr lang="en-US" dirty="0" smtClean="0"/>
              <a:t>	</a:t>
            </a:r>
            <a:r>
              <a:rPr lang="en-US" dirty="0" smtClean="0">
                <a:latin typeface="Arial" pitchFamily="34" charset="0"/>
                <a:cs typeface="Arial" pitchFamily="34" charset="0"/>
              </a:rPr>
              <a:t>47 Then all this assembly shall know that the LORD does not save with sword and spear; for the battle is the LORD's, and He will give you into our hands." </a:t>
            </a:r>
          </a:p>
          <a:p>
            <a:pPr>
              <a:buNone/>
            </a:pPr>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4400" dirty="0" smtClean="0">
                <a:latin typeface="Bodoni MT Black" pitchFamily="18" charset="0"/>
              </a:rPr>
              <a:t>Hebrews 11:6</a:t>
            </a:r>
          </a:p>
        </p:txBody>
      </p:sp>
      <p:sp>
        <p:nvSpPr>
          <p:cNvPr id="3" name="Content Placeholder 2"/>
          <p:cNvSpPr>
            <a:spLocks noGrp="1"/>
          </p:cNvSpPr>
          <p:nvPr>
            <p:ph idx="1"/>
          </p:nvPr>
        </p:nvSpPr>
        <p:spPr>
          <a:xfrm>
            <a:off x="457200" y="2332038"/>
            <a:ext cx="8229600" cy="4525962"/>
          </a:xfrm>
        </p:spPr>
        <p:txBody>
          <a:bodyPr/>
          <a:lstStyle/>
          <a:p>
            <a:pPr algn="ctr" eaLnBrk="1" hangingPunct="1">
              <a:buFont typeface="Wingdings" pitchFamily="2" charset="2"/>
              <a:buNone/>
              <a:defRPr/>
            </a:pPr>
            <a:r>
              <a:rPr lang="en-US" dirty="0" smtClean="0">
                <a:latin typeface="Arial" pitchFamily="34" charset="0"/>
                <a:cs typeface="Arial" pitchFamily="34" charset="0"/>
              </a:rPr>
              <a:t>	“But without faith it is impossible to please Him, for he who comes to God must believe that He is, and that He is a </a:t>
            </a:r>
            <a:r>
              <a:rPr lang="en-US" dirty="0" err="1" smtClean="0">
                <a:latin typeface="Arial" pitchFamily="34" charset="0"/>
                <a:cs typeface="Arial" pitchFamily="34" charset="0"/>
              </a:rPr>
              <a:t>rewarder</a:t>
            </a:r>
            <a:r>
              <a:rPr lang="en-US" dirty="0" smtClean="0">
                <a:latin typeface="Arial" pitchFamily="34" charset="0"/>
                <a:cs typeface="Arial" pitchFamily="34" charset="0"/>
              </a:rPr>
              <a:t> of those who diligently seek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332038"/>
            <a:ext cx="8229600" cy="4525962"/>
          </a:xfrm>
        </p:spPr>
        <p:txBody>
          <a:bodyPr/>
          <a:lstStyle/>
          <a:p>
            <a:pPr>
              <a:buFont typeface="Wingdings" pitchFamily="2" charset="2"/>
              <a:buNone/>
              <a:defRPr/>
            </a:pPr>
            <a:r>
              <a:rPr lang="en-US" dirty="0" smtClean="0"/>
              <a:t>	</a:t>
            </a:r>
            <a:r>
              <a:rPr lang="en-US" u="sng" dirty="0" smtClean="0">
                <a:latin typeface="Arial" pitchFamily="34" charset="0"/>
                <a:cs typeface="Arial" pitchFamily="34" charset="0"/>
              </a:rPr>
              <a:t>“Prayer and faith are closely allied</a:t>
            </a:r>
            <a:r>
              <a:rPr lang="en-US" dirty="0" smtClean="0">
                <a:latin typeface="Arial" pitchFamily="34" charset="0"/>
                <a:cs typeface="Arial" pitchFamily="34" charset="0"/>
              </a:rPr>
              <a:t>, and they need to be studied together. In the prayer of faith there is a divine science; it is a science that everyone who would make his lifework a success must understand. …</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normAutofit/>
          </a:bodyPr>
          <a:lstStyle/>
          <a:p>
            <a:pPr>
              <a:defRPr/>
            </a:pPr>
            <a:r>
              <a:rPr lang="en-US" sz="4400" dirty="0" smtClean="0">
                <a:latin typeface="Bodoni MT Black" pitchFamily="18" charset="0"/>
                <a:cs typeface="Arial" pitchFamily="34" charset="0"/>
              </a:rPr>
              <a:t>Alexander the Great</a:t>
            </a:r>
            <a:endParaRPr lang="en-US" sz="4400" dirty="0">
              <a:latin typeface="Bodoni MT Black" pitchFamily="18"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2667000"/>
            <a:ext cx="8229600" cy="4709160"/>
          </a:xfrm>
        </p:spPr>
        <p:txBody>
          <a:bodyPr/>
          <a:lstStyle/>
          <a:p>
            <a:pPr>
              <a:buFont typeface="Wingdings" pitchFamily="2" charset="2"/>
              <a:buNone/>
              <a:defRPr/>
            </a:pPr>
            <a:r>
              <a:rPr lang="en-US" dirty="0" smtClean="0"/>
              <a:t>	</a:t>
            </a:r>
            <a:r>
              <a:rPr lang="en-US" dirty="0" smtClean="0">
                <a:latin typeface="Arial" pitchFamily="34" charset="0"/>
                <a:cs typeface="Arial" pitchFamily="34" charset="0"/>
              </a:rPr>
              <a:t>“He is well pleased when they make the very highest demands upon Him, that they may glorify His name. They may expect large things if they have faith in His promises.” </a:t>
            </a:r>
          </a:p>
          <a:p>
            <a:pPr>
              <a:buFont typeface="Wingdings" pitchFamily="2" charset="2"/>
              <a:buNone/>
              <a:defRPr/>
            </a:pPr>
            <a:r>
              <a:rPr lang="en-US" dirty="0" smtClean="0">
                <a:latin typeface="Arial" pitchFamily="34" charset="0"/>
                <a:cs typeface="Arial" pitchFamily="34" charset="0"/>
              </a:rPr>
              <a:t>	</a:t>
            </a:r>
            <a:r>
              <a:rPr lang="en-US" sz="2000" dirty="0" smtClean="0">
                <a:latin typeface="Arial" pitchFamily="34" charset="0"/>
                <a:cs typeface="Arial" pitchFamily="34" charset="0"/>
              </a:rPr>
              <a:t>DA 668</a:t>
            </a:r>
          </a:p>
          <a:p>
            <a:pPr>
              <a:buNone/>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107523" name="Content Placeholder 3" descr="IMG_0630.JPG"/>
          <p:cNvPicPr>
            <a:picLocks noGrp="1" noChangeAspect="1"/>
          </p:cNvPicPr>
          <p:nvPr>
            <p:ph idx="1"/>
          </p:nvPr>
        </p:nvPicPr>
        <p:blipFill>
          <a:blip r:embed="rId2"/>
          <a:srcRect/>
          <a:stretch>
            <a:fillRect/>
          </a:stretch>
        </p:blipFill>
        <p:spPr>
          <a:xfrm>
            <a:off x="0" y="0"/>
            <a:ext cx="9145588"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108547" name="Content Placeholder 3" descr="IMG_0609.JPG"/>
          <p:cNvPicPr>
            <a:picLocks noGrp="1" noChangeAspect="1"/>
          </p:cNvPicPr>
          <p:nvPr>
            <p:ph idx="1"/>
          </p:nvPr>
        </p:nvPicPr>
        <p:blipFill>
          <a:blip r:embed="rId2"/>
          <a:srcRect/>
          <a:stretch>
            <a:fillRect/>
          </a:stretch>
        </p:blipFill>
        <p:spPr>
          <a:xfrm>
            <a:off x="0" y="0"/>
            <a:ext cx="9145588" cy="6858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110595" name="Content Placeholder 3" descr="IMG_0620.JPG"/>
          <p:cNvPicPr>
            <a:picLocks noGrp="1" noChangeAspect="1"/>
          </p:cNvPicPr>
          <p:nvPr>
            <p:ph idx="1"/>
          </p:nvPr>
        </p:nvPicPr>
        <p:blipFill>
          <a:blip r:embed="rId2"/>
          <a:srcRect/>
          <a:stretch>
            <a:fillRect/>
          </a:stretch>
        </p:blipFill>
        <p:spPr>
          <a:xfrm>
            <a:off x="0" y="0"/>
            <a:ext cx="9145588" cy="68580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109571" name="Content Placeholder 3" descr="IMG_0623.JPG"/>
          <p:cNvPicPr>
            <a:picLocks noGrp="1" noChangeAspect="1"/>
          </p:cNvPicPr>
          <p:nvPr>
            <p:ph idx="1"/>
          </p:nvPr>
        </p:nvPicPr>
        <p:blipFill>
          <a:blip r:embed="rId2"/>
          <a:srcRect/>
          <a:stretch>
            <a:fillRect/>
          </a:stretch>
        </p:blipFill>
        <p:spPr>
          <a:xfrm>
            <a:off x="0" y="0"/>
            <a:ext cx="9145588" cy="6858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Content Placeholder 3" descr="IMG_0708.JPG"/>
          <p:cNvPicPr>
            <a:picLocks noGrp="1" noChangeAspect="1"/>
          </p:cNvPicPr>
          <p:nvPr>
            <p:ph idx="1"/>
          </p:nvPr>
        </p:nvPicPr>
        <p:blipFill>
          <a:blip r:embed="rId2"/>
          <a:srcRect/>
          <a:stretch>
            <a:fillRect/>
          </a:stretch>
        </p:blipFill>
        <p:spPr>
          <a:xfrm>
            <a:off x="1981200" y="0"/>
            <a:ext cx="5181600" cy="69088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Content Placeholder 3" descr="IMG_0729.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Documents and Settings\Martin.ASAPMINISTRIES\Desktop\Pics\Pics of palace\IMG_122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Content Placeholder 3" descr="IMG_0737.JPG"/>
          <p:cNvPicPr>
            <a:picLocks noGrp="1" noChangeAspect="1"/>
          </p:cNvPicPr>
          <p:nvPr>
            <p:ph idx="1"/>
          </p:nvPr>
        </p:nvPicPr>
        <p:blipFill>
          <a:blip r:embed="rId2" cstate="print"/>
          <a:srcRect/>
          <a:stretch>
            <a:fillRect/>
          </a:stretch>
        </p:blipFill>
        <p:spPr>
          <a:xfrm>
            <a:off x="0" y="0"/>
            <a:ext cx="9347200" cy="70104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smtClean="0">
                <a:latin typeface="Bodoni MT Black" pitchFamily="18" charset="0"/>
              </a:rPr>
              <a:t>Ellen White</a:t>
            </a:r>
            <a:endParaRPr lang="en-US" sz="4400" dirty="0">
              <a:latin typeface="Bodoni MT Black" pitchFamily="18" charset="0"/>
            </a:endParaRPr>
          </a:p>
        </p:txBody>
      </p:sp>
      <p:sp>
        <p:nvSpPr>
          <p:cNvPr id="3" name="Content Placeholder 2"/>
          <p:cNvSpPr>
            <a:spLocks noGrp="1"/>
          </p:cNvSpPr>
          <p:nvPr>
            <p:ph idx="1"/>
          </p:nvPr>
        </p:nvSpPr>
        <p:spPr>
          <a:xfrm>
            <a:off x="457200" y="1981200"/>
            <a:ext cx="8229600" cy="4709160"/>
          </a:xfrm>
        </p:spPr>
        <p:txBody>
          <a:bodyPr/>
          <a:lstStyle/>
          <a:p>
            <a:pPr>
              <a:buFont typeface="Wingdings" pitchFamily="2" charset="2"/>
              <a:buNone/>
              <a:defRPr/>
            </a:pPr>
            <a:r>
              <a:rPr lang="en-US" dirty="0" smtClean="0"/>
              <a:t>	</a:t>
            </a:r>
            <a:r>
              <a:rPr lang="en-US" dirty="0" smtClean="0">
                <a:latin typeface="Arial" pitchFamily="34" charset="0"/>
                <a:cs typeface="Arial" pitchFamily="34" charset="0"/>
              </a:rPr>
              <a:t>“Christ says, ‘What things </a:t>
            </a:r>
            <a:r>
              <a:rPr lang="en-US" dirty="0" err="1" smtClean="0">
                <a:latin typeface="Arial" pitchFamily="34" charset="0"/>
                <a:cs typeface="Arial" pitchFamily="34" charset="0"/>
              </a:rPr>
              <a:t>soever</a:t>
            </a:r>
            <a:r>
              <a:rPr lang="en-US" dirty="0" smtClean="0">
                <a:latin typeface="Arial" pitchFamily="34" charset="0"/>
                <a:cs typeface="Arial" pitchFamily="34" charset="0"/>
              </a:rPr>
              <a:t> ye desire, when ye pray, believe that ye receive them, and ye shall have them.’ Mark 11:24. He makes it plain that our asking must be according to God's will; we must ask for the things that He has promised, and whatever we receive must be used in doing His will. The conditions met, the promise is unequivocal.”  </a:t>
            </a:r>
          </a:p>
          <a:p>
            <a:pPr>
              <a:buFont typeface="Wingdings" pitchFamily="2" charset="2"/>
              <a:buNone/>
              <a:defRPr/>
            </a:pPr>
            <a:r>
              <a:rPr lang="en-US" dirty="0" smtClean="0">
                <a:latin typeface="Arial" pitchFamily="34" charset="0"/>
                <a:cs typeface="Arial" pitchFamily="34" charset="0"/>
              </a:rPr>
              <a:t>	</a:t>
            </a:r>
            <a:r>
              <a:rPr lang="en-US" sz="2000" dirty="0" smtClean="0">
                <a:latin typeface="Arial" pitchFamily="34" charset="0"/>
                <a:cs typeface="Arial" pitchFamily="34" charset="0"/>
              </a:rPr>
              <a:t>Ed 257</a:t>
            </a:r>
          </a:p>
          <a:p>
            <a:pPr>
              <a:buFont typeface="Wingdings" pitchFamily="2" charset="2"/>
              <a:buNone/>
              <a:defRPr/>
            </a:pP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Documents and Settings\Martin.ASAPMINISTRIES\Desktop\Pics\Pics of palace\IMG_121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114691" name="Content Placeholder 3" descr="IMG_0639.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Martin.ASAPMINISTRIES\Desktop\Pics\Pics of palace\IMG_1182.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Documents and Settings\Martin.ASAPMINISTRIES\Desktop\Pics\Pics of palace\IMG_150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Documents and Settings\Martin.ASAPMINISTRIES\Desktop\Pics\Pics of palace\IMG_1502.JPG"/>
          <p:cNvPicPr>
            <a:picLocks noGrp="1" noChangeAspect="1" noChangeArrowheads="1"/>
          </p:cNvPicPr>
          <p:nvPr>
            <p:ph idx="1"/>
          </p:nvPr>
        </p:nvPicPr>
        <p:blipFill>
          <a:blip r:embed="rId2" cstate="print"/>
          <a:srcRect/>
          <a:stretch>
            <a:fillRect/>
          </a:stretch>
        </p:blipFill>
        <p:spPr bwMode="auto">
          <a:xfrm>
            <a:off x="0" y="0"/>
            <a:ext cx="9296400" cy="69723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Eileen Crossman</a:t>
            </a:r>
            <a:endParaRPr lang="en-US" sz="4400" dirty="0">
              <a:latin typeface="Bodoni MT Black" pitchFamily="18" charset="0"/>
            </a:endParaRPr>
          </a:p>
        </p:txBody>
      </p:sp>
      <p:sp>
        <p:nvSpPr>
          <p:cNvPr id="3" name="Content Placeholder 2"/>
          <p:cNvSpPr>
            <a:spLocks noGrp="1"/>
          </p:cNvSpPr>
          <p:nvPr>
            <p:ph idx="1"/>
          </p:nvPr>
        </p:nvSpPr>
        <p:spPr>
          <a:xfrm>
            <a:off x="457200" y="1905000"/>
            <a:ext cx="8229600" cy="4709160"/>
          </a:xfrm>
        </p:spPr>
        <p:txBody>
          <a:bodyPr/>
          <a:lstStyle/>
          <a:p>
            <a:pPr>
              <a:lnSpc>
                <a:spcPct val="90000"/>
              </a:lnSpc>
              <a:buFont typeface="Wingdings" pitchFamily="2" charset="2"/>
              <a:buNone/>
              <a:defRPr/>
            </a:pPr>
            <a:r>
              <a:rPr lang="en-US" dirty="0" smtClean="0"/>
              <a:t>	</a:t>
            </a:r>
            <a:r>
              <a:rPr lang="en-US" dirty="0" smtClean="0">
                <a:latin typeface="Arial" pitchFamily="34" charset="0"/>
                <a:cs typeface="Arial" pitchFamily="34" charset="0"/>
              </a:rPr>
              <a:t>James Fraser:</a:t>
            </a:r>
            <a:endParaRPr lang="en-US" altLang="ko-KR" dirty="0" smtClean="0">
              <a:latin typeface="Arial" pitchFamily="34" charset="0"/>
              <a:ea typeface="굴림" pitchFamily="34" charset="-127"/>
              <a:cs typeface="Arial" pitchFamily="34" charset="0"/>
            </a:endParaRPr>
          </a:p>
          <a:p>
            <a:pPr>
              <a:lnSpc>
                <a:spcPct val="90000"/>
              </a:lnSpc>
              <a:buFont typeface="Wingdings" pitchFamily="2" charset="2"/>
              <a:buNone/>
              <a:defRPr/>
            </a:pPr>
            <a:r>
              <a:rPr lang="en-US" altLang="ko-KR" dirty="0" smtClean="0">
                <a:latin typeface="Arial" pitchFamily="34" charset="0"/>
                <a:ea typeface="굴림" pitchFamily="34" charset="-127"/>
                <a:cs typeface="Arial" pitchFamily="34" charset="0"/>
              </a:rPr>
              <a:t>	“I have come to see that in past years I have wasted much time over praying (in a way) that was not effective prayer at all. Praying without faith is like trying to cut with a blunt knife—much labor expended to little purpose. For the work accomplished by labor in prayer depends on our faith: ‘According to your faith,’ not labor, ‘be it unto you.’...</a:t>
            </a:r>
          </a:p>
          <a:p>
            <a:pPr>
              <a:lnSpc>
                <a:spcPct val="90000"/>
              </a:lnSpc>
              <a:buFont typeface="Wingdings" pitchFamily="2" charset="2"/>
              <a:buNone/>
              <a:defRPr/>
            </a:pPr>
            <a:r>
              <a:rPr lang="en-US" dirty="0" smtClean="0">
                <a:latin typeface="Arial" pitchFamily="34" charset="0"/>
                <a:ea typeface="굴림" pitchFamily="34" charset="-127"/>
                <a:cs typeface="Arial" pitchFamily="34" charset="0"/>
              </a:rPr>
              <a:t>	</a:t>
            </a:r>
            <a:r>
              <a:rPr lang="en-US" sz="2000" i="1" dirty="0" smtClean="0">
                <a:latin typeface="Arial" pitchFamily="34" charset="0"/>
                <a:ea typeface="굴림" pitchFamily="34" charset="-127"/>
                <a:cs typeface="Arial" pitchFamily="34" charset="0"/>
              </a:rPr>
              <a:t>Mountain Rain</a:t>
            </a:r>
            <a:endParaRPr lang="en-US" sz="2000" dirty="0" smtClean="0">
              <a:latin typeface="Arial" pitchFamily="34" charset="0"/>
              <a:cs typeface="Arial" pitchFamily="34" charset="0"/>
            </a:endParaRPr>
          </a:p>
          <a:p>
            <a:pPr>
              <a:buNone/>
            </a:pP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rPr>
              <a:t>Hebrews 11:6</a:t>
            </a:r>
            <a:endParaRPr lang="en-US" sz="4400" dirty="0">
              <a:latin typeface="Bodoni MT Black" pitchFamily="18" charset="0"/>
            </a:endParaRPr>
          </a:p>
        </p:txBody>
      </p:sp>
      <p:sp>
        <p:nvSpPr>
          <p:cNvPr id="3" name="Content Placeholder 2"/>
          <p:cNvSpPr>
            <a:spLocks noGrp="1"/>
          </p:cNvSpPr>
          <p:nvPr>
            <p:ph idx="1"/>
          </p:nvPr>
        </p:nvSpPr>
        <p:spPr>
          <a:xfrm>
            <a:off x="457200" y="2438400"/>
            <a:ext cx="8229600" cy="4709160"/>
          </a:xfrm>
        </p:spPr>
        <p:txBody>
          <a:bodyPr/>
          <a:lstStyle/>
          <a:p>
            <a:pPr algn="ctr">
              <a:buNone/>
            </a:pPr>
            <a:r>
              <a:rPr lang="en-US" dirty="0" smtClean="0">
                <a:latin typeface="Arial" pitchFamily="34" charset="0"/>
                <a:cs typeface="Arial" pitchFamily="34" charset="0"/>
              </a:rPr>
              <a:t>	“But without faith it is impossible to please Him, for he who comes to God must believe that He is, and that He is a </a:t>
            </a:r>
            <a:r>
              <a:rPr lang="en-US" dirty="0" err="1" smtClean="0">
                <a:latin typeface="Arial" pitchFamily="34" charset="0"/>
                <a:cs typeface="Arial" pitchFamily="34" charset="0"/>
              </a:rPr>
              <a:t>rewarder</a:t>
            </a:r>
            <a:r>
              <a:rPr lang="en-US" dirty="0" smtClean="0">
                <a:latin typeface="Arial" pitchFamily="34" charset="0"/>
                <a:cs typeface="Arial" pitchFamily="34" charset="0"/>
              </a:rPr>
              <a:t> of those who diligently seek Him.”</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Bodoni MT Black" pitchFamily="18" charset="0"/>
                <a:cs typeface="Arial" pitchFamily="34" charset="0"/>
              </a:rPr>
              <a:t>1 John 5:4</a:t>
            </a:r>
            <a:endParaRPr lang="en-US" sz="4400" dirty="0">
              <a:latin typeface="Bodoni MT Black" pitchFamily="18" charset="0"/>
              <a:cs typeface="Arial" pitchFamily="34" charset="0"/>
            </a:endParaRPr>
          </a:p>
        </p:txBody>
      </p:sp>
      <p:sp>
        <p:nvSpPr>
          <p:cNvPr id="3" name="Content Placeholder 2"/>
          <p:cNvSpPr>
            <a:spLocks noGrp="1"/>
          </p:cNvSpPr>
          <p:nvPr>
            <p:ph idx="1"/>
          </p:nvPr>
        </p:nvSpPr>
        <p:spPr>
          <a:xfrm>
            <a:off x="457200" y="2514600"/>
            <a:ext cx="8229600" cy="4709160"/>
          </a:xfrm>
        </p:spPr>
        <p:txBody>
          <a:bodyPr/>
          <a:lstStyle/>
          <a:p>
            <a:pPr>
              <a:buNone/>
            </a:pPr>
            <a:r>
              <a:rPr lang="en-US" dirty="0" smtClean="0"/>
              <a:t>	</a:t>
            </a:r>
            <a:r>
              <a:rPr lang="en-US" dirty="0" smtClean="0">
                <a:latin typeface="Arial" pitchFamily="34" charset="0"/>
                <a:cs typeface="Arial" pitchFamily="34" charset="0"/>
              </a:rPr>
              <a:t>“For whatever is born of God overcomes the world. And this is the victory that has overcome the world — our faith.”</a:t>
            </a:r>
          </a:p>
          <a:p>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791</TotalTime>
  <Words>414</Words>
  <Application>Microsoft Office PowerPoint</Application>
  <PresentationFormat>On-screen Show (4:3)</PresentationFormat>
  <Paragraphs>168</Paragraphs>
  <Slides>65</Slides>
  <Notes>10</Notes>
  <HiddenSlides>10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Apex</vt:lpstr>
      <vt:lpstr>Increase Our Faith</vt:lpstr>
      <vt:lpstr>Mueller In The Fog</vt:lpstr>
      <vt:lpstr>Ellen White</vt:lpstr>
      <vt:lpstr>What does the Bible say about FAITH?</vt:lpstr>
      <vt:lpstr>Ellen White</vt:lpstr>
      <vt:lpstr>Ellen White</vt:lpstr>
      <vt:lpstr>Eileen Crossman</vt:lpstr>
      <vt:lpstr>Hebrews 11:6</vt:lpstr>
      <vt:lpstr>1 John 5:4</vt:lpstr>
      <vt:lpstr>Romans 14:23</vt:lpstr>
      <vt:lpstr>Hebrews 4:2</vt:lpstr>
      <vt:lpstr>Luke 18:8</vt:lpstr>
      <vt:lpstr>Hannah Whitall Smith</vt:lpstr>
      <vt:lpstr>James 1:5-8</vt:lpstr>
      <vt:lpstr>Ellen White</vt:lpstr>
      <vt:lpstr>Matthew 13:58</vt:lpstr>
      <vt:lpstr>Ellen White</vt:lpstr>
      <vt:lpstr>WHAT IS FAITH?</vt:lpstr>
      <vt:lpstr>FAITH</vt:lpstr>
      <vt:lpstr>Proverbs 3:5-6</vt:lpstr>
      <vt:lpstr>FAITH</vt:lpstr>
      <vt:lpstr>Psalm 34:8</vt:lpstr>
      <vt:lpstr>Ellen White</vt:lpstr>
      <vt:lpstr>George Muller</vt:lpstr>
      <vt:lpstr>George Muller</vt:lpstr>
      <vt:lpstr>George Muller</vt:lpstr>
      <vt:lpstr>George Muller</vt:lpstr>
      <vt:lpstr>2 Corinthians 5:7</vt:lpstr>
      <vt:lpstr>Matthew 8:10</vt:lpstr>
      <vt:lpstr>Matthew 8:5-9</vt:lpstr>
      <vt:lpstr>Luke 5:4-8</vt:lpstr>
      <vt:lpstr>George Muller</vt:lpstr>
      <vt:lpstr>Luke 17:5</vt:lpstr>
      <vt:lpstr>Matthew 17:20</vt:lpstr>
      <vt:lpstr>Mark 16:14-15</vt:lpstr>
      <vt:lpstr>Romans 10:17</vt:lpstr>
      <vt:lpstr>Ellen White</vt:lpstr>
      <vt:lpstr>C.T. Studd</vt:lpstr>
      <vt:lpstr>Ellen White</vt:lpstr>
      <vt:lpstr>Ellen White</vt:lpstr>
      <vt:lpstr>Ellen White</vt:lpstr>
      <vt:lpstr>Matthew 9:29</vt:lpstr>
      <vt:lpstr>Slide 43</vt:lpstr>
      <vt:lpstr>Numbers 13:30-31</vt:lpstr>
      <vt:lpstr>Numbers 14:28-30</vt:lpstr>
      <vt:lpstr>1 Samuel 17:45-47</vt:lpstr>
      <vt:lpstr>1 Samuel 17:45-47</vt:lpstr>
      <vt:lpstr>1 Samuel 17:45-47</vt:lpstr>
      <vt:lpstr>Hebrews 11:6</vt:lpstr>
      <vt:lpstr>Alexander the Great</vt:lpstr>
      <vt:lpstr>Ellen White</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 for Us</dc:title>
  <dc:creator>Martin Kim</dc:creator>
  <cp:lastModifiedBy>Martin Kim</cp:lastModifiedBy>
  <cp:revision>23</cp:revision>
  <dcterms:created xsi:type="dcterms:W3CDTF">2009-06-17T14:54:01Z</dcterms:created>
  <dcterms:modified xsi:type="dcterms:W3CDTF">2009-10-07T13:01:03Z</dcterms:modified>
</cp:coreProperties>
</file>