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371" r:id="rId2"/>
    <p:sldId id="352" r:id="rId3"/>
    <p:sldId id="353" r:id="rId4"/>
    <p:sldId id="354" r:id="rId5"/>
    <p:sldId id="355" r:id="rId6"/>
    <p:sldId id="356" r:id="rId7"/>
    <p:sldId id="358" r:id="rId8"/>
    <p:sldId id="359" r:id="rId9"/>
    <p:sldId id="360" r:id="rId10"/>
    <p:sldId id="357" r:id="rId11"/>
    <p:sldId id="361" r:id="rId12"/>
    <p:sldId id="362" r:id="rId13"/>
    <p:sldId id="363" r:id="rId14"/>
    <p:sldId id="364" r:id="rId15"/>
    <p:sldId id="365" r:id="rId16"/>
    <p:sldId id="366" r:id="rId17"/>
    <p:sldId id="3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1" autoAdjust="0"/>
    <p:restoredTop sz="94651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E3A0-80FA-44BB-971F-BF910E1229EF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6D8FA-E1FC-41F8-B0B0-549CEAA9C8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6D8FA-E1FC-41F8-B0B0-549CEAA9C8A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F822E9-B762-4097-A25B-A9843DFB5AE2}" type="datetimeFigureOut">
              <a:rPr lang="en-US" smtClean="0"/>
              <a:pPr/>
              <a:t>10/7/2009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A48763-D751-44EE-9B8A-7C825E939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Documents and Settings\Martin.ASAPMINISTRIES\Desktop\Pics\Winter pics of our palace\IMG_1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Martin.ASAPMINISTRIES\Desktop\Pics\Winter pics of our palace\IMG_1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Martin.ASAPMINISTRIES\Desktop\Pics\Winter pics of our palace\IMG_1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Documents and Settings\Martin.ASAPMINISTRIES\Desktop\Pics\Winter pics of our palace\IMG_1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Documents and Settings\Martin.ASAPMINISTRIES\Desktop\Pics\Winter pics of our palace\IMG_1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Documents and Settings\Martin.ASAPMINISTRIES\Desktop\Pics\Winter pics of our palace\IMG_1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Documents and Settings\Martin.ASAPMINISTRIES\Desktop\Pics\Winter pics of our palace\IMG_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Documents and Settings\Martin.ASAPMINISTRIES\Desktop\Pics\Winter pics of our palace\IMG_1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artin.ASAPMINISTRIES\Desktop\Pics\Winter pics of our palace\IMG_1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Documents and Settings\Martin.ASAPMINISTRIES\Desktop\Pics\Winter pics of our palace\IMG_1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Documents and Settings\Martin.ASAPMINISTRIES\Desktop\Pics\Winter pics of our palace\IMG_1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Martin.ASAPMINISTRIES\Desktop\Pics\Winter pics of our palace\IMG_1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Martin.ASAPMINISTRIES\Desktop\Pics\Winter pics of our palace\IMG_1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Martin.ASAPMINISTRIES\Desktop\Pics\Winter pics of our palace\IMG_1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Martin.ASAPMINISTRIES\Desktop\Pics\Winter pics of our palace\IMG_1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Martin.ASAPMINISTRIES\Desktop\Pics\Winter pics of our palace\IMG_1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Documents and Settings\Martin.ASAPMINISTRIES\Desktop\Pics\Winter pics of our palace\IMG_1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793</TotalTime>
  <Words>1</Words>
  <Application>Microsoft Office PowerPoint</Application>
  <PresentationFormat>On-screen Show (4:3)</PresentationFormat>
  <Paragraphs>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 for Us</dc:title>
  <dc:creator>Martin Kim</dc:creator>
  <cp:lastModifiedBy>Martin Kim</cp:lastModifiedBy>
  <cp:revision>23</cp:revision>
  <dcterms:created xsi:type="dcterms:W3CDTF">2009-06-17T14:54:01Z</dcterms:created>
  <dcterms:modified xsi:type="dcterms:W3CDTF">2009-10-07T13:03:43Z</dcterms:modified>
</cp:coreProperties>
</file>