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78" r:id="rId3"/>
    <p:sldId id="308" r:id="rId4"/>
    <p:sldId id="312" r:id="rId5"/>
    <p:sldId id="313" r:id="rId6"/>
    <p:sldId id="260" r:id="rId7"/>
    <p:sldId id="319" r:id="rId8"/>
    <p:sldId id="258" r:id="rId9"/>
    <p:sldId id="261" r:id="rId10"/>
    <p:sldId id="262" r:id="rId11"/>
    <p:sldId id="310" r:id="rId12"/>
    <p:sldId id="263" r:id="rId13"/>
    <p:sldId id="280" r:id="rId14"/>
    <p:sldId id="286" r:id="rId15"/>
    <p:sldId id="315" r:id="rId16"/>
    <p:sldId id="294" r:id="rId17"/>
    <p:sldId id="314" r:id="rId18"/>
    <p:sldId id="289" r:id="rId19"/>
    <p:sldId id="291" r:id="rId20"/>
    <p:sldId id="316" r:id="rId21"/>
    <p:sldId id="288" r:id="rId22"/>
    <p:sldId id="267" r:id="rId23"/>
    <p:sldId id="299" r:id="rId24"/>
    <p:sldId id="297" r:id="rId25"/>
    <p:sldId id="292" r:id="rId26"/>
    <p:sldId id="303" r:id="rId27"/>
    <p:sldId id="322" r:id="rId28"/>
    <p:sldId id="266" r:id="rId29"/>
    <p:sldId id="269" r:id="rId30"/>
    <p:sldId id="321" r:id="rId31"/>
    <p:sldId id="270" r:id="rId32"/>
    <p:sldId id="273" r:id="rId33"/>
    <p:sldId id="284" r:id="rId34"/>
    <p:sldId id="282" r:id="rId35"/>
    <p:sldId id="283" r:id="rId36"/>
    <p:sldId id="320" r:id="rId37"/>
    <p:sldId id="275" r:id="rId38"/>
    <p:sldId id="276" r:id="rId39"/>
    <p:sldId id="27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AF572D-943E-4690-B8CF-E3962EC2939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9AA2370-A635-4AFF-9F47-B0817C571C2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0543" y="1181543"/>
            <a:ext cx="6529269" cy="44709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304800"/>
            <a:ext cx="3505200" cy="6477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Growing </a:t>
            </a:r>
            <a:r>
              <a:rPr lang="en-US" sz="4400" dirty="0"/>
              <a:t>and </a:t>
            </a:r>
            <a:r>
              <a:rPr lang="en-US" sz="4400" dirty="0" smtClean="0"/>
              <a:t>Preserving </a:t>
            </a:r>
            <a:r>
              <a:rPr lang="en-US" sz="4400" dirty="0"/>
              <a:t>Elderberries</a:t>
            </a:r>
          </a:p>
        </p:txBody>
      </p:sp>
    </p:spTree>
    <p:extLst>
      <p:ext uri="{BB962C8B-B14F-4D97-AF65-F5344CB8AC3E}">
        <p14:creationId xmlns:p14="http://schemas.microsoft.com/office/powerpoint/2010/main" val="32464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HARDWOOD CUTTINGS</a:t>
            </a:r>
            <a:br>
              <a:rPr lang="en-US" dirty="0" smtClean="0"/>
            </a:br>
            <a:r>
              <a:rPr lang="en-US" dirty="0" smtClean="0"/>
              <a:t>OR</a:t>
            </a:r>
            <a:br>
              <a:rPr lang="en-US" dirty="0" smtClean="0"/>
            </a:br>
            <a:r>
              <a:rPr lang="en-US" dirty="0" smtClean="0"/>
              <a:t>GREENWOOD CUTTINGS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715000"/>
            <a:ext cx="7467600" cy="594360"/>
          </a:xfrm>
        </p:spPr>
        <p:txBody>
          <a:bodyPr/>
          <a:lstStyle/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4038600"/>
            <a:ext cx="51054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Start in January</a:t>
            </a:r>
            <a:endParaRPr lang="en-US" dirty="0"/>
          </a:p>
        </p:txBody>
      </p:sp>
      <p:pic>
        <p:nvPicPr>
          <p:cNvPr id="27652" name="Picture 4" descr="C:\Users\Mom's laptop\Desktop\ELDERBERRY\5  CUTTING THE STICKS\20170221_1728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0737" y="1075664"/>
            <a:ext cx="3728509" cy="279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8709"/>
            <a:ext cx="3429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0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85800"/>
            <a:ext cx="42672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Double </a:t>
            </a:r>
            <a:r>
              <a:rPr lang="en-US" dirty="0" smtClean="0"/>
              <a:t>Duty:</a:t>
            </a:r>
            <a:br>
              <a:rPr lang="en-US" dirty="0" smtClean="0"/>
            </a:br>
            <a:r>
              <a:rPr lang="en-US" dirty="0"/>
              <a:t>P</a:t>
            </a:r>
            <a:r>
              <a:rPr lang="en-US" dirty="0" smtClean="0"/>
              <a:t>runing and Propagating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001000" cy="4221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9" name="Picture 3" descr="C:\Users\Mom's laptop\Desktop\EB DONE\1    PRAYER AND INTRO\ELDERBERRY\5  CUTTING THE STICKS\20180111_110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1220" y="1084580"/>
            <a:ext cx="6238240" cy="46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" y="0"/>
            <a:ext cx="8229600" cy="1143000"/>
          </a:xfrm>
        </p:spPr>
        <p:txBody>
          <a:bodyPr/>
          <a:lstStyle/>
          <a:p>
            <a:r>
              <a:rPr lang="en-US" dirty="0" smtClean="0"/>
              <a:t>Choose your cuttings</a:t>
            </a:r>
            <a:endParaRPr lang="en-US" dirty="0"/>
          </a:p>
        </p:txBody>
      </p:sp>
      <p:pic>
        <p:nvPicPr>
          <p:cNvPr id="5124" name="Picture 4" descr="C:\Users\Mom's laptop\Desktop\EB DONE\1    PRAYER AND INTRO\ELDERBERRY\5  CUTTING THE STICKS\20170223_161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424061" y="4500739"/>
            <a:ext cx="2468880" cy="18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Mom's laptop\Desktop\EB DONE\1    PRAYER AND INTRO\ELDERBERRY\5  CUTTING THE STICKS\20170223_161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5720" y="1645920"/>
            <a:ext cx="402336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90600"/>
            <a:ext cx="2674620" cy="356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65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905000"/>
            <a:ext cx="3657600" cy="42211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Don’t plant dead sticks!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end up</a:t>
            </a:r>
            <a:endParaRPr lang="en-US" dirty="0"/>
          </a:p>
        </p:txBody>
      </p:sp>
      <p:pic>
        <p:nvPicPr>
          <p:cNvPr id="33794" name="Picture 2" descr="C:\Users\Mom's laptop\Desktop\ELDERBERRY\7 PROPAGATION\Elderberry bu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622884"/>
            <a:ext cx="6705600" cy="475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8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</a:t>
            </a:r>
            <a:endParaRPr lang="en-US" dirty="0"/>
          </a:p>
        </p:txBody>
      </p:sp>
      <p:pic>
        <p:nvPicPr>
          <p:cNvPr id="15365" name="Picture 5" descr="C:\Users\Mom's laptop\Desktop\ELDERBERRY\7 PROPAGATION\20170311_155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3276600" y="3513113"/>
            <a:ext cx="4497185" cy="33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9146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0" y="2514600"/>
            <a:ext cx="1524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Mom's laptop\Desktop\ELDERBERRY\7 PROPAGATION\20170311_1557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0673" y="1389327"/>
            <a:ext cx="3189817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4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 </a:t>
            </a:r>
            <a:r>
              <a:rPr lang="en-US" dirty="0" smtClean="0"/>
              <a:t>Rooting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487363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32771" name="Picture 3" descr="C:\Users\Mom's laptop\Desktop\ELDERBERRY\7 PROPAGATION\DSCF3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8400" y="-7543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Mom's laptop\Desktop\ELDERBERRY\7 PROPAGATION\DSCF3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 box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574800"/>
            <a:ext cx="4040188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28" y="1574800"/>
            <a:ext cx="3852672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6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0576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9372600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9372600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0386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9372600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9372600"/>
            <a:ext cx="1371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9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91200"/>
            <a:ext cx="4191000" cy="990600"/>
          </a:xfrm>
        </p:spPr>
        <p:txBody>
          <a:bodyPr/>
          <a:lstStyle/>
          <a:p>
            <a:r>
              <a:rPr lang="en-US" dirty="0" smtClean="0"/>
              <a:t>Our family farm</a:t>
            </a:r>
            <a:endParaRPr lang="en-US" dirty="0"/>
          </a:p>
        </p:txBody>
      </p:sp>
      <p:pic>
        <p:nvPicPr>
          <p:cNvPr id="3075" name="Picture 3" descr="C:\Users\Mom's laptop\Desktop\ELDERBERRY\1    PRAYER AND INTRO\20170625_084315_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40851"/>
            <a:ext cx="2563305" cy="19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ENTIRE UNEDITED DESKTOP 9-20-2016\PICTURES IN TRANSIT\PICTURES\IMPORT PIX-THIS IS THE ONLY PLACE TO DO IT AFTER 3-15-2014!\7-24-2014\DSCF4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6013" y="-61087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om's laptop\Desktop\ELDERBERRY\75 FLOWERS\20180803_2002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42" y="1918158"/>
            <a:ext cx="2326710" cy="181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om's laptop\Desktop\all done\1    PRAYER AND INTRO\ELDERBERRY\EXTRA\IMG_2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95" y="152400"/>
            <a:ext cx="16573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m's laptop\Desktop\all done\1    PRAYER AND INTRO\ELDERBERRY\OUTSIDE\20180703_1041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4149245" cy="311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om's laptop\Desktop\ELDERBERRY\1    PRAYER AND INTRO\20181026_092020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5394"/>
            <a:ext cx="5022273" cy="37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90800"/>
            <a:ext cx="1439945" cy="10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4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give up too </a:t>
            </a:r>
            <a:r>
              <a:rPr lang="en-US" dirty="0" smtClean="0"/>
              <a:t>soon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35842" name="Picture 2" descr="C:\Users\Mom's laptop\Desktop\ELDERBERRY\74  POTTED\20170311_160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205817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69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prouted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3562" y="223838"/>
            <a:ext cx="5514975" cy="735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7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2438400"/>
            <a:ext cx="4267200" cy="1143000"/>
          </a:xfrm>
        </p:spPr>
        <p:txBody>
          <a:bodyPr/>
          <a:lstStyle/>
          <a:p>
            <a:r>
              <a:rPr lang="en-US" dirty="0" smtClean="0"/>
              <a:t>Pot them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 descr="C:\Users\Mom's laptop\Desktop\ELDERBERRY\74  POTTED\20180429_132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9250" y="1492250"/>
            <a:ext cx="52324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6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on 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0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257800"/>
            <a:ext cx="514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9372600"/>
            <a:ext cx="2057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306821" cy="548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1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light and water</a:t>
            </a:r>
            <a:endParaRPr lang="en-US" dirty="0"/>
          </a:p>
        </p:txBody>
      </p:sp>
      <p:pic>
        <p:nvPicPr>
          <p:cNvPr id="34818" name="Picture 2" descr="C:\Users\Mom's laptop\Desktop\ELDERBERRY\72  LIGHTING AND SPROUTING\20180416_105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0" y="2819400"/>
            <a:ext cx="5024351" cy="37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Mom's laptop\Desktop\ELDERBERRY\72  LIGHTING AND SPROUTING\20170415_183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600" y="-61722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C:\Users\Mom's laptop\Desktop\ELDERBERRY\72  LIGHTING AND SPROUTING\20170415_183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3200" y="21082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6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pretty gross…</a:t>
            </a:r>
            <a:endParaRPr lang="en-US" dirty="0"/>
          </a:p>
        </p:txBody>
      </p:sp>
      <p:pic>
        <p:nvPicPr>
          <p:cNvPr id="22531" name="Picture 3" descr="C:\Users\Mom's laptop\Desktop\ELDERBERRY\3.5COMPOST\20170510_150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21592" y="2498408"/>
            <a:ext cx="4137660" cy="310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806952" cy="507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1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…to black gold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88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</a:t>
            </a:r>
            <a:endParaRPr lang="en-US" dirty="0"/>
          </a:p>
        </p:txBody>
      </p:sp>
      <p:pic>
        <p:nvPicPr>
          <p:cNvPr id="37890" name="Picture 2" descr="C:\Users\Mom's laptop\Desktop\ELDERBERRY\73  PLANTING\20180628_115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81000"/>
            <a:ext cx="2714105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Mom's laptop\Desktop\ELDERBERRY\73  PLANTING\20180628_12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7500" y="1909572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Mom's laptop\Desktop\ELDERBERRY\73  PLANTING\20180628_204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4625" y="3101975"/>
            <a:ext cx="40894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1" y="1143000"/>
            <a:ext cx="7620000" cy="5715000"/>
          </a:xfrm>
        </p:spPr>
      </p:pic>
      <p:pic>
        <p:nvPicPr>
          <p:cNvPr id="47106" name="Picture 2" descr="C:\Users\Mom's laptop\Desktop\ELDERBERRY\75.5PESTS\DSCF4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" y="4495800"/>
            <a:ext cx="3948515" cy="222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4191000" cy="14478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Visitors experience the country </a:t>
            </a:r>
            <a:r>
              <a:rPr lang="en-US" sz="3200" dirty="0" smtClean="0"/>
              <a:t>life.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Sharing the message  many ways</a:t>
            </a:r>
            <a:endParaRPr lang="en-US" sz="32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209800"/>
            <a:ext cx="603504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24" y="152400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55" y="2286000"/>
            <a:ext cx="2354345" cy="17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ENTIRE UNEDITED DESKTOP 9-20-2016\PICTURES IN TRANSIT\PICTURES\ALL PICTURES PRIOR TO 3-15-2014\@ coop pictures\@ 2012\MDGC0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 descr="C:\Users\Mom's laptop\Desktop\ELDERBERRY\76 BERRIES\DSCF4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629400" cy="49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9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FREEZING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5058" name="Picture 2" descr="C:\Users\Mom's laptop\Desktop\ELDERBERRY\76 BERRIES\DSCF4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289554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696200" cy="54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2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52525"/>
            <a:ext cx="41910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5" y="5295904"/>
            <a:ext cx="5029195" cy="377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800" y="1295400"/>
            <a:ext cx="26289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8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productive 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63246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2999"/>
            <a:ext cx="7010401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39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reality of canning…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309" y="1600200"/>
            <a:ext cx="6279382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8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Cold and Flu Syrup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2 cups </a:t>
            </a:r>
            <a:r>
              <a:rPr lang="en-US" dirty="0" smtClean="0"/>
              <a:t>elderberries</a:t>
            </a:r>
            <a:endParaRPr lang="en-US" dirty="0" smtClean="0"/>
          </a:p>
          <a:p>
            <a:r>
              <a:rPr lang="en-US" dirty="0" smtClean="0"/>
              <a:t>Enough water to cover</a:t>
            </a:r>
          </a:p>
          <a:p>
            <a:r>
              <a:rPr lang="en-US" dirty="0" smtClean="0"/>
              <a:t>Add desired </a:t>
            </a:r>
            <a:r>
              <a:rPr lang="en-US" dirty="0" smtClean="0"/>
              <a:t>spices (optional)</a:t>
            </a:r>
            <a:endParaRPr lang="en-US" dirty="0" smtClean="0"/>
          </a:p>
          <a:p>
            <a:pPr lvl="1"/>
            <a:r>
              <a:rPr lang="en-US" dirty="0" smtClean="0"/>
              <a:t>Lemon</a:t>
            </a:r>
          </a:p>
          <a:p>
            <a:pPr lvl="1"/>
            <a:r>
              <a:rPr lang="en-US" dirty="0" smtClean="0"/>
              <a:t>Cinnamon</a:t>
            </a:r>
            <a:endParaRPr lang="en-US" dirty="0" smtClean="0"/>
          </a:p>
          <a:p>
            <a:pPr lvl="1"/>
            <a:r>
              <a:rPr lang="en-US" dirty="0" smtClean="0"/>
              <a:t>Any mulling spices</a:t>
            </a:r>
          </a:p>
          <a:p>
            <a:r>
              <a:rPr lang="en-US" dirty="0" smtClean="0"/>
              <a:t>Simmer 20 minutes stirring and mashing</a:t>
            </a:r>
          </a:p>
          <a:p>
            <a:pPr lvl="1"/>
            <a:r>
              <a:rPr lang="en-US" dirty="0" smtClean="0"/>
              <a:t>Add more water as needed</a:t>
            </a:r>
          </a:p>
          <a:p>
            <a:r>
              <a:rPr lang="en-US" dirty="0" smtClean="0"/>
              <a:t>Cool and add desired amount of honey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 can’t </a:t>
            </a:r>
            <a:r>
              <a:rPr lang="en-US" dirty="0" smtClean="0"/>
              <a:t>add too </a:t>
            </a:r>
            <a:r>
              <a:rPr lang="en-US" dirty="0" smtClean="0"/>
              <a:t>much</a:t>
            </a:r>
            <a:endParaRPr lang="en-US" dirty="0" smtClean="0"/>
          </a:p>
          <a:p>
            <a:pPr marL="585216" lvl="1" indent="0">
              <a:buNone/>
            </a:pPr>
            <a:endParaRPr lang="en-US" dirty="0"/>
          </a:p>
          <a:p>
            <a:pPr marL="585216" lvl="1" indent="0">
              <a:buNone/>
            </a:pPr>
            <a:r>
              <a:rPr lang="en-US" dirty="0" smtClean="0"/>
              <a:t>1 </a:t>
            </a:r>
            <a:r>
              <a:rPr lang="en-US" dirty="0" smtClean="0"/>
              <a:t>tsp</a:t>
            </a:r>
            <a:r>
              <a:rPr lang="en-US" dirty="0" smtClean="0"/>
              <a:t>. </a:t>
            </a:r>
            <a:r>
              <a:rPr lang="en-US" dirty="0" smtClean="0"/>
              <a:t>daily </a:t>
            </a:r>
            <a:r>
              <a:rPr lang="en-US" dirty="0" smtClean="0"/>
              <a:t>for </a:t>
            </a:r>
            <a:r>
              <a:rPr lang="en-US" dirty="0" smtClean="0"/>
              <a:t>maintenance</a:t>
            </a:r>
            <a:r>
              <a:rPr lang="en-US" dirty="0" smtClean="0"/>
              <a:t>, </a:t>
            </a:r>
            <a:r>
              <a:rPr lang="en-US" dirty="0" smtClean="0"/>
              <a:t>and 3-5 tsp. </a:t>
            </a:r>
            <a:r>
              <a:rPr lang="en-US" dirty="0" smtClean="0"/>
              <a:t>daily when </a:t>
            </a:r>
            <a:r>
              <a:rPr lang="en-US" dirty="0" smtClean="0"/>
              <a:t>you feel</a:t>
            </a:r>
            <a:r>
              <a:rPr lang="en-US" dirty="0" smtClean="0"/>
              <a:t> </a:t>
            </a:r>
            <a:r>
              <a:rPr lang="en-US" dirty="0" smtClean="0"/>
              <a:t>a cold </a:t>
            </a:r>
            <a:r>
              <a:rPr lang="en-US" dirty="0" smtClean="0"/>
              <a:t>coming </a:t>
            </a:r>
            <a:r>
              <a:rPr lang="en-US" dirty="0" smtClean="0"/>
              <a:t>on																				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</a:t>
            </a:r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Antioxidants</a:t>
            </a:r>
          </a:p>
          <a:p>
            <a:r>
              <a:rPr lang="en-US" dirty="0" smtClean="0"/>
              <a:t>Flavonoids when cooked at low temp</a:t>
            </a:r>
          </a:p>
          <a:p>
            <a:r>
              <a:rPr lang="en-US" dirty="0" smtClean="0"/>
              <a:t>Anti-Viral</a:t>
            </a:r>
            <a:endParaRPr lang="en-US" dirty="0" smtClean="0"/>
          </a:p>
          <a:p>
            <a:r>
              <a:rPr lang="en-US" dirty="0" smtClean="0"/>
              <a:t>Anti-Bacterial</a:t>
            </a:r>
            <a:endParaRPr lang="en-US" dirty="0" smtClean="0"/>
          </a:p>
          <a:p>
            <a:r>
              <a:rPr lang="en-US" dirty="0" smtClean="0"/>
              <a:t>Boosts immune system</a:t>
            </a:r>
          </a:p>
          <a:p>
            <a:endParaRPr lang="en-US" dirty="0"/>
          </a:p>
          <a:p>
            <a:r>
              <a:rPr lang="en-US" dirty="0" smtClean="0"/>
              <a:t>Research the benefits for yourself. </a:t>
            </a:r>
            <a:endParaRPr lang="en-US" dirty="0" smtClean="0"/>
          </a:p>
          <a:p>
            <a:r>
              <a:rPr lang="en-US" dirty="0" smtClean="0"/>
              <a:t>Be </a:t>
            </a:r>
            <a:r>
              <a:rPr lang="en-US" dirty="0" smtClean="0"/>
              <a:t>careful if you have </a:t>
            </a:r>
            <a:r>
              <a:rPr lang="en-US" dirty="0" smtClean="0"/>
              <a:t>autoimmune </a:t>
            </a:r>
            <a:r>
              <a:rPr lang="en-US" dirty="0" smtClean="0"/>
              <a:t>disease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Tending is spiritual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 descr="C:\Users\Mom's laptop\Desktop\ELDERBERRY\99 OUTREACH AND MISSION\20170511_205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12954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Mom's laptop\Desktop\ELDERBERRY\99 OUTREACH AND MISSION\DSCF4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533400"/>
            <a:ext cx="5867400" cy="9144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Mom's laptop\Desktop\ELDERBERRY\EXTRA\IMG_2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80" y="2133600"/>
            <a:ext cx="3287268" cy="438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om's laptop\Desktop\ELDERBERRY\75 FLOWERS\20180630_201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84200" y="10414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USDA Organic Farm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354">
            <a:off x="152400" y="1219200"/>
            <a:ext cx="1781473" cy="31670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048">
            <a:off x="152400" y="3962400"/>
            <a:ext cx="48768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479">
            <a:off x="5416803" y="3695153"/>
            <a:ext cx="2419350" cy="322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147">
            <a:off x="3657600" y="1219200"/>
            <a:ext cx="5486400" cy="308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9200"/>
            <a:ext cx="21336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why and how to grow elderberries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Health</a:t>
            </a:r>
          </a:p>
          <a:p>
            <a:r>
              <a:rPr lang="en-US" dirty="0" smtClean="0"/>
              <a:t>Propagating</a:t>
            </a:r>
            <a:endParaRPr lang="en-US" dirty="0" smtClean="0"/>
          </a:p>
          <a:p>
            <a:pPr lvl="1"/>
            <a:r>
              <a:rPr lang="en-US" dirty="0" smtClean="0"/>
              <a:t>Cuttings</a:t>
            </a:r>
          </a:p>
          <a:p>
            <a:pPr lvl="1"/>
            <a:r>
              <a:rPr lang="en-US" dirty="0" smtClean="0"/>
              <a:t>Rooting</a:t>
            </a:r>
            <a:endParaRPr lang="en-US" dirty="0"/>
          </a:p>
          <a:p>
            <a:r>
              <a:rPr lang="en-US" dirty="0"/>
              <a:t>Growing</a:t>
            </a:r>
          </a:p>
          <a:p>
            <a:pPr lvl="1"/>
            <a:r>
              <a:rPr lang="en-US" dirty="0"/>
              <a:t>Site selection</a:t>
            </a:r>
          </a:p>
          <a:p>
            <a:pPr lvl="1"/>
            <a:r>
              <a:rPr lang="en-US" dirty="0" smtClean="0"/>
              <a:t>Planting</a:t>
            </a:r>
            <a:endParaRPr lang="en-US" dirty="0" smtClean="0"/>
          </a:p>
          <a:p>
            <a:r>
              <a:rPr lang="en-US" dirty="0" smtClean="0"/>
              <a:t>Harvesting</a:t>
            </a:r>
          </a:p>
          <a:p>
            <a:r>
              <a:rPr lang="en-US" dirty="0" smtClean="0"/>
              <a:t>Preserving</a:t>
            </a:r>
          </a:p>
          <a:p>
            <a:pPr lvl="1"/>
            <a:r>
              <a:rPr lang="en-US" dirty="0" smtClean="0"/>
              <a:t>Canning</a:t>
            </a:r>
          </a:p>
          <a:p>
            <a:pPr lvl="1"/>
            <a:r>
              <a:rPr lang="en-US" dirty="0" smtClean="0"/>
              <a:t>Freezing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9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What are your goals?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14800"/>
            <a:ext cx="3657600" cy="2430780"/>
          </a:xfrm>
        </p:spPr>
      </p:pic>
    </p:spTree>
    <p:extLst>
      <p:ext uri="{BB962C8B-B14F-4D97-AF65-F5344CB8AC3E}">
        <p14:creationId xmlns:p14="http://schemas.microsoft.com/office/powerpoint/2010/main" val="25819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4" name="Picture 2" descr="C:\Users\Mom's laptop\Desktop\ELDERBERRY\76 BERRIES\DSCF4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10398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5334000"/>
            <a:ext cx="1708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close</a:t>
            </a:r>
          </a:p>
          <a:p>
            <a:r>
              <a:rPr lang="en-US" dirty="0" smtClean="0"/>
              <a:t>No air flow</a:t>
            </a:r>
          </a:p>
          <a:p>
            <a:r>
              <a:rPr lang="en-US" dirty="0" smtClean="0"/>
              <a:t>Difficult to harvest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Site Selection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Mom's laptop\Desktop\ELDERBERRY\OUTSIDE\20180703_10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086600" cy="531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1752600"/>
            <a:ext cx="33730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North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Too far apart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Too close to driveway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Don’t forget they get bigger</a:t>
            </a:r>
            <a:r>
              <a:rPr lang="en-US" dirty="0" smtClean="0"/>
              <a:t>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Gardening on your knees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914400"/>
            <a:ext cx="3429000" cy="3810000"/>
          </a:xfrm>
        </p:spPr>
        <p:txBody>
          <a:bodyPr/>
          <a:lstStyle/>
          <a:p>
            <a:r>
              <a:rPr lang="en-US" dirty="0" smtClean="0"/>
              <a:t>Good </a:t>
            </a:r>
            <a:r>
              <a:rPr lang="en-US" dirty="0"/>
              <a:t>S</a:t>
            </a:r>
            <a:r>
              <a:rPr lang="en-US" dirty="0" smtClean="0"/>
              <a:t>pacing</a:t>
            </a:r>
            <a:endParaRPr lang="en-US" dirty="0"/>
          </a:p>
        </p:txBody>
      </p:sp>
      <p:pic>
        <p:nvPicPr>
          <p:cNvPr id="29698" name="Picture 2" descr="C:\Users\Mom's laptop\Desktop\ELDERBERRY\73  PLANTING\20180628_204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373380" y="1287780"/>
            <a:ext cx="6035040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5257800" y="5105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Excellent permanent grove</a:t>
            </a:r>
          </a:p>
          <a:p>
            <a:r>
              <a:rPr lang="en-US" dirty="0" smtClean="0"/>
              <a:t>Difficult to use farm land</a:t>
            </a:r>
            <a:endParaRPr lang="en-US" dirty="0"/>
          </a:p>
          <a:p>
            <a:r>
              <a:rPr lang="en-US" dirty="0" smtClean="0"/>
              <a:t>Close to water</a:t>
            </a:r>
          </a:p>
        </p:txBody>
      </p:sp>
    </p:spTree>
    <p:extLst>
      <p:ext uri="{BB962C8B-B14F-4D97-AF65-F5344CB8AC3E}">
        <p14:creationId xmlns:p14="http://schemas.microsoft.com/office/powerpoint/2010/main" val="27700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2746</TotalTime>
  <Words>248</Words>
  <Application>Microsoft Office PowerPoint</Application>
  <PresentationFormat>On-screen Show (4:3)</PresentationFormat>
  <Paragraphs>82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Apex</vt:lpstr>
      <vt:lpstr>Growing and Preserving Elderberries</vt:lpstr>
      <vt:lpstr>Our family farm</vt:lpstr>
      <vt:lpstr>Visitors experience the country life. Sharing the message  many ways</vt:lpstr>
      <vt:lpstr>USDA Organic Farm</vt:lpstr>
      <vt:lpstr>The why and how to grow elderberries</vt:lpstr>
      <vt:lpstr>What are your goals?</vt:lpstr>
      <vt:lpstr>Site Selection</vt:lpstr>
      <vt:lpstr>Site Selection </vt:lpstr>
      <vt:lpstr>Good Spacing</vt:lpstr>
      <vt:lpstr>HARDWOOD CUTTINGS OR GREENWOOD CUTTINGS</vt:lpstr>
      <vt:lpstr>Start in January</vt:lpstr>
      <vt:lpstr>Double Duty: Pruning and Propagating </vt:lpstr>
      <vt:lpstr>Choose your cuttings</vt:lpstr>
      <vt:lpstr>PROPAGATION</vt:lpstr>
      <vt:lpstr>This end up</vt:lpstr>
      <vt:lpstr>PROPAGATION</vt:lpstr>
      <vt:lpstr>Water Rooting</vt:lpstr>
      <vt:lpstr>In a box</vt:lpstr>
      <vt:lpstr>PROPAGATION</vt:lpstr>
      <vt:lpstr>Don’t give up too soon </vt:lpstr>
      <vt:lpstr>Sprouted</vt:lpstr>
      <vt:lpstr>Pot them up</vt:lpstr>
      <vt:lpstr>Green on top</vt:lpstr>
      <vt:lpstr>PROPAGATION</vt:lpstr>
      <vt:lpstr>Good light and water</vt:lpstr>
      <vt:lpstr>From pretty gross…</vt:lpstr>
      <vt:lpstr>…to black gold</vt:lpstr>
      <vt:lpstr>PLANTING</vt:lpstr>
      <vt:lpstr>PESTS</vt:lpstr>
      <vt:lpstr>PowerPoint Presentation</vt:lpstr>
      <vt:lpstr>BIRDS</vt:lpstr>
      <vt:lpstr>FREEZING</vt:lpstr>
      <vt:lpstr>CANNING</vt:lpstr>
      <vt:lpstr>A productive day</vt:lpstr>
      <vt:lpstr>The reality of canning…</vt:lpstr>
      <vt:lpstr>Cold and Flu Syrup </vt:lpstr>
      <vt:lpstr>HEALTH BENEFITS</vt:lpstr>
      <vt:lpstr>OUTREACH MISSION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Mom's laptop</dc:creator>
  <cp:lastModifiedBy>Mom's laptop</cp:lastModifiedBy>
  <cp:revision>54</cp:revision>
  <dcterms:created xsi:type="dcterms:W3CDTF">2019-01-16T22:44:32Z</dcterms:created>
  <dcterms:modified xsi:type="dcterms:W3CDTF">2019-01-19T00:12:11Z</dcterms:modified>
</cp:coreProperties>
</file>