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256" r:id="rId2"/>
    <p:sldId id="257" r:id="rId3"/>
    <p:sldId id="258" r:id="rId4"/>
    <p:sldId id="310" r:id="rId5"/>
    <p:sldId id="288" r:id="rId6"/>
    <p:sldId id="304" r:id="rId7"/>
    <p:sldId id="305" r:id="rId8"/>
    <p:sldId id="302" r:id="rId9"/>
    <p:sldId id="303" r:id="rId10"/>
    <p:sldId id="301" r:id="rId11"/>
    <p:sldId id="289" r:id="rId12"/>
    <p:sldId id="290" r:id="rId13"/>
    <p:sldId id="292" r:id="rId14"/>
    <p:sldId id="293" r:id="rId15"/>
    <p:sldId id="295" r:id="rId16"/>
    <p:sldId id="296" r:id="rId17"/>
    <p:sldId id="297" r:id="rId18"/>
    <p:sldId id="308" r:id="rId19"/>
    <p:sldId id="306" r:id="rId20"/>
    <p:sldId id="30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C400E6-C8BB-4263-B6EC-AD3362E17008}">
          <p14:sldIdLst>
            <p14:sldId id="256"/>
            <p14:sldId id="257"/>
            <p14:sldId id="258"/>
            <p14:sldId id="310"/>
            <p14:sldId id="288"/>
            <p14:sldId id="304"/>
            <p14:sldId id="305"/>
            <p14:sldId id="302"/>
            <p14:sldId id="303"/>
            <p14:sldId id="301"/>
            <p14:sldId id="289"/>
            <p14:sldId id="290"/>
            <p14:sldId id="292"/>
            <p14:sldId id="293"/>
            <p14:sldId id="295"/>
            <p14:sldId id="296"/>
            <p14:sldId id="297"/>
            <p14:sldId id="308"/>
            <p14:sldId id="306"/>
            <p14:sldId id="30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 autoAdjust="0"/>
    <p:restoredTop sz="94635" autoAdjust="0"/>
  </p:normalViewPr>
  <p:slideViewPr>
    <p:cSldViewPr>
      <p:cViewPr varScale="1">
        <p:scale>
          <a:sx n="89" d="100"/>
          <a:sy n="89" d="100"/>
        </p:scale>
        <p:origin x="-1099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C8A05-59A1-4E81-8161-E5324FD0892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365B7-3AB1-4793-9A28-843CD1543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4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365B7-3AB1-4793-9A28-843CD15435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5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365B7-3AB1-4793-9A28-843CD15435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46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7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6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9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1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89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5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2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26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7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5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21F82-0D11-4248-AC71-368DD21F61F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C2F20-DC3A-4B15-939C-3955C30AC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ather and son harvesting carro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7" y="852169"/>
            <a:ext cx="8830654" cy="402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IRRIGATION FOR THE HOME GARDEN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mtClean="0"/>
              <a:t>JANUARY 2019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562600"/>
            <a:ext cx="3361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PRESENTER VICTOR SCHNEIDER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215" y="381000"/>
            <a:ext cx="420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ADVENTIST AGRICULTURAL ASSOCIATION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arden irrigation system design drip irrigation system design google search drip irrigation system design garden irrigation system designing a basic pvc home garden drip irrigation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1570"/>
            <a:ext cx="8382000" cy="629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91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ro Aqua-TraxxÂ® Drip T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1438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drip tub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drip tub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590800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4800600"/>
            <a:ext cx="29622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1710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3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 PC EMITTERS FOR GRAVITY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21994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2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rden irrigation system design drip irrigation system best drip irrigation system contemporary ideas drip irrigation system design best how garden irrigation systems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6607"/>
            <a:ext cx="8543925" cy="628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2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28600"/>
            <a:ext cx="6350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05200"/>
            <a:ext cx="39909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81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17804"/>
            <a:ext cx="3429000" cy="2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17" y="2744203"/>
            <a:ext cx="5029200" cy="412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590800"/>
            <a:ext cx="6663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TO USE A PRESSURE REGULATOR AND OR ANTISIPHON 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96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2819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79221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27432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YOU TELL TAPE FITTINGS FROM DRIP FITTINGS?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5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NEED A INJECTOR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11480"/>
            <a:ext cx="735057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50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BARREL THOUGHTS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CONTROL VALVE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MUST BE BALL VALVE TYPE TO OPEN WITH LOW PRESSURE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EMITTER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PC EMITTERS START OPENING AT 5 PSE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Picture 2 of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11" y="2895600"/>
            <a:ext cx="4313489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6115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"/>
            <a:ext cx="5334000" cy="571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 SOURCE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 smtClean="0"/>
              <a:t>WELL, POND, STREAM, RAIN BARREL, WATER HAULED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AMOUNT OF WATER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SOIL TYPE AND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METHOD OF IRRIGATION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FILTRATION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4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2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yard La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97983"/>
            <a:ext cx="4678448" cy="485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WELL WATER, RAIN BARREL, POND OR STREAM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129178"/>
            <a:ext cx="5111750" cy="4428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FLAT OR RAISED BEDS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TEST FOR MINERALS, IRON, MAGANESE, HARDNESS, TDS, BACTERIA, NITRATE, ARSNIC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BASED ON QUANTITY AND QUALITY WHAT METHOD WILL YOU USE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FLOOD, SPRINKLER, DRIP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WHAT IS PRESSURE FROM WEEDS FLOOD AND SPRINKLER MAY GIVE WEEDS A HEAD START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DRIP CAN BE 90% OR MORE EFFICIENT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SPRINKLER CAN BE 65% EFFICIENT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2973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3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22275"/>
            <a:ext cx="8480425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93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etsystatic.com/7837234/r/il/4ab741/427593339/il_570xN.427593339_ef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4136"/>
            <a:ext cx="8558432" cy="634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68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CONSIDER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 NOT USE WHITE PVC AS SUNLIGHT WILL CAUSE IT TO YELLOW AND WILL ALLOW ALGEA TO GROW IN PIPING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GRAY ELECTRICAL CONDUIT WILL BLOCK UV RAYS TO AVOID THAT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LOT OF GARDNERS CHOOSE POLY PIPE BECAUSE THE THINK PVC IS LEACHING CEMICALS INTO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CHOOSE SPACING AND ROW WIDTH AND LENGTH TO ALLOW FOR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SET IT UP RIGHT AND IT WILL WORK FOR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STUB UP TO EDGE OF EACH BED OR ROW TO ALLOW WORKING BEDS BETWEEN CROPS WITHOUT HAVING UNDERGROUND PART IN WAY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522"/>
            <a:ext cx="5486399" cy="601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94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WRONG WITH THIS PICTURE?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49625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86" y="2209800"/>
            <a:ext cx="40862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02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51585" y="-987036"/>
            <a:ext cx="6745851" cy="87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61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3863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94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2075</TotalTime>
  <Words>273</Words>
  <Application>Microsoft Office PowerPoint</Application>
  <PresentationFormat>On-screen Show (4:3)</PresentationFormat>
  <Paragraphs>43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IRRIGATION FOR THE HOME GARDEN</vt:lpstr>
      <vt:lpstr>THINGS TO CONSIDER</vt:lpstr>
      <vt:lpstr>WELL WATER, RAIN BARREL, POND OR STREAM </vt:lpstr>
      <vt:lpstr>PowerPoint Presentation</vt:lpstr>
      <vt:lpstr>PowerPoint Presentation</vt:lpstr>
      <vt:lpstr>THINGS TO CONSIDER</vt:lpstr>
      <vt:lpstr>WHAT IS WRONG WITH THIS PICTURE?</vt:lpstr>
      <vt:lpstr>PowerPoint Presentation</vt:lpstr>
      <vt:lpstr>PowerPoint Presentation</vt:lpstr>
      <vt:lpstr>PowerPoint Presentation</vt:lpstr>
      <vt:lpstr>PowerPoint Presentation</vt:lpstr>
      <vt:lpstr>NON PC EMITTERS FOR GRAVITY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NEED A INJECTOR</vt:lpstr>
      <vt:lpstr>RAIN BARREL THOUGHTS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IRRIGATION FOR THE HOME GARDEN</dc:title>
  <dc:creator>laptop</dc:creator>
  <cp:lastModifiedBy>laptop</cp:lastModifiedBy>
  <cp:revision>31</cp:revision>
  <dcterms:created xsi:type="dcterms:W3CDTF">2019-01-13T15:57:43Z</dcterms:created>
  <dcterms:modified xsi:type="dcterms:W3CDTF">2019-01-18T03:24:54Z</dcterms:modified>
</cp:coreProperties>
</file>